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4" r:id="rId1"/>
  </p:sldMasterIdLst>
  <p:notesMasterIdLst>
    <p:notesMasterId r:id="rId31"/>
  </p:notesMasterIdLst>
  <p:sldIdLst>
    <p:sldId id="256" r:id="rId2"/>
    <p:sldId id="258" r:id="rId3"/>
    <p:sldId id="260" r:id="rId4"/>
    <p:sldId id="303" r:id="rId5"/>
    <p:sldId id="304" r:id="rId6"/>
    <p:sldId id="298" r:id="rId7"/>
    <p:sldId id="305" r:id="rId8"/>
    <p:sldId id="307" r:id="rId9"/>
    <p:sldId id="308" r:id="rId10"/>
    <p:sldId id="309" r:id="rId11"/>
    <p:sldId id="306" r:id="rId12"/>
    <p:sldId id="299" r:id="rId13"/>
    <p:sldId id="313" r:id="rId14"/>
    <p:sldId id="314" r:id="rId15"/>
    <p:sldId id="310" r:id="rId16"/>
    <p:sldId id="311" r:id="rId17"/>
    <p:sldId id="297" r:id="rId18"/>
    <p:sldId id="300" r:id="rId19"/>
    <p:sldId id="316" r:id="rId20"/>
    <p:sldId id="319" r:id="rId21"/>
    <p:sldId id="320" r:id="rId22"/>
    <p:sldId id="321" r:id="rId23"/>
    <p:sldId id="301" r:id="rId24"/>
    <p:sldId id="318" r:id="rId25"/>
    <p:sldId id="315" r:id="rId26"/>
    <p:sldId id="317" r:id="rId27"/>
    <p:sldId id="302" r:id="rId28"/>
    <p:sldId id="312" r:id="rId29"/>
    <p:sldId id="266" r:id="rId30"/>
  </p:sldIdLst>
  <p:sldSz cx="9144000" cy="5143500" type="screen16x9"/>
  <p:notesSz cx="6858000" cy="9144000"/>
  <p:embeddedFontLst>
    <p:embeddedFont>
      <p:font typeface="#9Slide01 Tieu de ngan" panose="00000800000000000000" pitchFamily="2" charset="0"/>
      <p:bold r:id="rId32"/>
    </p:embeddedFont>
    <p:embeddedFont>
      <p:font typeface="#9Slide03 Montserrat Bold" panose="00000800000000000000" pitchFamily="2" charset="0"/>
      <p:bold r:id="rId33"/>
    </p:embeddedFont>
    <p:embeddedFont>
      <p:font typeface="#9Slide03 Ralewayv4020 Black" panose="00000A00000000000000" pitchFamily="2" charset="0"/>
      <p:bold r:id="rId34"/>
    </p:embeddedFont>
    <p:embeddedFont>
      <p:font typeface="#9Slide03 Ralewayv4020 Medium" panose="00000600000000000000" pitchFamily="2" charset="0"/>
      <p:regular r:id="rId35"/>
    </p:embeddedFont>
    <p:embeddedFont>
      <p:font typeface="Anaheim" panose="020B0604020202020204" charset="0"/>
      <p:regular r:id="rId36"/>
    </p:embeddedFont>
    <p:embeddedFont>
      <p:font typeface="Barlow" panose="00000500000000000000" pitchFamily="2" charset="0"/>
      <p:regular r:id="rId37"/>
      <p:bold r:id="rId38"/>
      <p:italic r:id="rId39"/>
      <p:boldItalic r:id="rId40"/>
    </p:embeddedFont>
    <p:embeddedFont>
      <p:font typeface="Barlow Medium" panose="00000600000000000000" pitchFamily="2" charset="0"/>
      <p:regular r:id="rId41"/>
      <p:bold r:id="rId42"/>
      <p:italic r:id="rId43"/>
      <p:boldItalic r:id="rId44"/>
    </p:embeddedFont>
    <p:embeddedFont>
      <p:font typeface="Space Grotesk" panose="020B0604020202020204" charset="0"/>
      <p:regular r:id="rId45"/>
      <p:bold r:id="rId46"/>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1C40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216172BD-8C27-4BF1-9C08-76CC96BAFBC8}">
  <a:tblStyle styleId="{216172BD-8C27-4BF1-9C08-76CC96BAFBC8}"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A7C4BEAF-8443-41E0-9AFA-01C005DD6E93}" styleName="Table_1">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20"/>
    <p:restoredTop sz="93850" autoAdjust="0"/>
  </p:normalViewPr>
  <p:slideViewPr>
    <p:cSldViewPr>
      <p:cViewPr>
        <p:scale>
          <a:sx n="50" d="100"/>
          <a:sy n="50" d="100"/>
        </p:scale>
        <p:origin x="1956" y="61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8.fntdata"/><Relationship Id="rId21" Type="http://schemas.openxmlformats.org/officeDocument/2006/relationships/slide" Target="slides/slide20.xml"/><Relationship Id="rId34" Type="http://schemas.openxmlformats.org/officeDocument/2006/relationships/font" Target="fonts/font3.fntdata"/><Relationship Id="rId42" Type="http://schemas.openxmlformats.org/officeDocument/2006/relationships/font" Target="fonts/font11.fntdata"/><Relationship Id="rId47" Type="http://schemas.openxmlformats.org/officeDocument/2006/relationships/presProps" Target="presProps.xml"/><Relationship Id="rId50"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1.fntdata"/><Relationship Id="rId37" Type="http://schemas.openxmlformats.org/officeDocument/2006/relationships/font" Target="fonts/font6.fntdata"/><Relationship Id="rId40" Type="http://schemas.openxmlformats.org/officeDocument/2006/relationships/font" Target="fonts/font9.fntdata"/><Relationship Id="rId45" Type="http://schemas.openxmlformats.org/officeDocument/2006/relationships/font" Target="fonts/font14.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font" Target="fonts/font5.fntdata"/><Relationship Id="rId49"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notesMaster" Target="notesMasters/notesMaster1.xml"/><Relationship Id="rId44" Type="http://schemas.openxmlformats.org/officeDocument/2006/relationships/font" Target="fonts/font13.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font" Target="fonts/font4.fntdata"/><Relationship Id="rId43" Type="http://schemas.openxmlformats.org/officeDocument/2006/relationships/font" Target="fonts/font12.fntdata"/><Relationship Id="rId48"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2.fntdata"/><Relationship Id="rId38" Type="http://schemas.openxmlformats.org/officeDocument/2006/relationships/font" Target="fonts/font7.fntdata"/><Relationship Id="rId46" Type="http://schemas.openxmlformats.org/officeDocument/2006/relationships/font" Target="fonts/font15.fntdata"/><Relationship Id="rId20" Type="http://schemas.openxmlformats.org/officeDocument/2006/relationships/slide" Target="slides/slide19.xml"/><Relationship Id="rId41" Type="http://schemas.openxmlformats.org/officeDocument/2006/relationships/font" Target="fonts/font10.fntdata"/><Relationship Id="rId1" Type="http://schemas.openxmlformats.org/officeDocument/2006/relationships/slideMaster" Target="slideMasters/slideMaster1.xml"/><Relationship Id="rId6" Type="http://schemas.openxmlformats.org/officeDocument/2006/relationships/slide" Target="slides/slide5.xml"/></Relationships>
</file>

<file path=ppt/media/hdphoto1.wdp>
</file>

<file path=ppt/media/hdphoto2.wdp>
</file>

<file path=ppt/media/hdphoto3.wdp>
</file>

<file path=ppt/media/image1.png>
</file>

<file path=ppt/media/image10.png>
</file>

<file path=ppt/media/image11.png>
</file>

<file path=ppt/media/image12.jpe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3.png>
</file>

<file path=ppt/media/image4.png>
</file>

<file path=ppt/media/image5.pn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3"/>
        <p:cNvGrpSpPr/>
        <p:nvPr/>
      </p:nvGrpSpPr>
      <p:grpSpPr>
        <a:xfrm>
          <a:off x="0" y="0"/>
          <a:ext cx="0" cy="0"/>
          <a:chOff x="0" y="0"/>
          <a:chExt cx="0" cy="0"/>
        </a:xfrm>
      </p:grpSpPr>
      <p:sp>
        <p:nvSpPr>
          <p:cNvPr id="394" name="Google Shape;394;g27b472d4acb_0_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5" name="Google Shape;395;g27b472d4acb_0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322019764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374669928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5"/>
        <p:cNvGrpSpPr/>
        <p:nvPr/>
      </p:nvGrpSpPr>
      <p:grpSpPr>
        <a:xfrm>
          <a:off x="0" y="0"/>
          <a:ext cx="0" cy="0"/>
          <a:chOff x="0" y="0"/>
          <a:chExt cx="0" cy="0"/>
        </a:xfrm>
      </p:grpSpPr>
      <p:sp>
        <p:nvSpPr>
          <p:cNvPr id="466" name="Google Shape;466;g54dda1946d_6_3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7" name="Google Shape;467;g54dda1946d_6_3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80024717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263533990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64386321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78548094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317376738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5"/>
        <p:cNvGrpSpPr/>
        <p:nvPr/>
      </p:nvGrpSpPr>
      <p:grpSpPr>
        <a:xfrm>
          <a:off x="0" y="0"/>
          <a:ext cx="0" cy="0"/>
          <a:chOff x="0" y="0"/>
          <a:chExt cx="0" cy="0"/>
        </a:xfrm>
      </p:grpSpPr>
      <p:sp>
        <p:nvSpPr>
          <p:cNvPr id="466" name="Google Shape;466;g54dda1946d_6_3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7" name="Google Shape;467;g54dda1946d_6_3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27986326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5"/>
        <p:cNvGrpSpPr/>
        <p:nvPr/>
      </p:nvGrpSpPr>
      <p:grpSpPr>
        <a:xfrm>
          <a:off x="0" y="0"/>
          <a:ext cx="0" cy="0"/>
          <a:chOff x="0" y="0"/>
          <a:chExt cx="0" cy="0"/>
        </a:xfrm>
      </p:grpSpPr>
      <p:sp>
        <p:nvSpPr>
          <p:cNvPr id="466" name="Google Shape;466;g54dda1946d_6_3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7" name="Google Shape;467;g54dda1946d_6_3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91275730"/>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5"/>
        <p:cNvGrpSpPr/>
        <p:nvPr/>
      </p:nvGrpSpPr>
      <p:grpSpPr>
        <a:xfrm>
          <a:off x="0" y="0"/>
          <a:ext cx="0" cy="0"/>
          <a:chOff x="0" y="0"/>
          <a:chExt cx="0" cy="0"/>
        </a:xfrm>
      </p:grpSpPr>
      <p:sp>
        <p:nvSpPr>
          <p:cNvPr id="466" name="Google Shape;466;g54dda1946d_6_3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7" name="Google Shape;467;g54dda1946d_6_3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82502036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1"/>
        <p:cNvGrpSpPr/>
        <p:nvPr/>
      </p:nvGrpSpPr>
      <p:grpSpPr>
        <a:xfrm>
          <a:off x="0" y="0"/>
          <a:ext cx="0" cy="0"/>
          <a:chOff x="0" y="0"/>
          <a:chExt cx="0" cy="0"/>
        </a:xfrm>
      </p:grpSpPr>
      <p:sp>
        <p:nvSpPr>
          <p:cNvPr id="422" name="Google Shape;422;g27b472d4acb_0_10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3" name="Google Shape;423;g27b472d4acb_0_10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endParaRPr sz="1200" i="1">
              <a:solidFill>
                <a:srgbClr val="595959"/>
              </a:solidFill>
              <a:latin typeface="Anaheim"/>
              <a:ea typeface="Anaheim"/>
              <a:cs typeface="Anaheim"/>
              <a:sym typeface="Anaheim"/>
            </a:endParaRPr>
          </a:p>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1492832023"/>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9"/>
        <p:cNvGrpSpPr/>
        <p:nvPr/>
      </p:nvGrpSpPr>
      <p:grpSpPr>
        <a:xfrm>
          <a:off x="0" y="0"/>
          <a:ext cx="0" cy="0"/>
          <a:chOff x="0" y="0"/>
          <a:chExt cx="0" cy="0"/>
        </a:xfrm>
      </p:grpSpPr>
      <p:sp>
        <p:nvSpPr>
          <p:cNvPr id="600" name="Google Shape;600;g54dda1946d_4_27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1" name="Google Shape;601;g54dda1946d_4_27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5"/>
        <p:cNvGrpSpPr/>
        <p:nvPr/>
      </p:nvGrpSpPr>
      <p:grpSpPr>
        <a:xfrm>
          <a:off x="0" y="0"/>
          <a:ext cx="0" cy="0"/>
          <a:chOff x="0" y="0"/>
          <a:chExt cx="0" cy="0"/>
        </a:xfrm>
      </p:grpSpPr>
      <p:sp>
        <p:nvSpPr>
          <p:cNvPr id="466" name="Google Shape;466;g54dda1946d_6_3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7" name="Google Shape;467;g54dda1946d_6_3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214735601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191652958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5"/>
        <p:cNvGrpSpPr/>
        <p:nvPr/>
      </p:nvGrpSpPr>
      <p:grpSpPr>
        <a:xfrm>
          <a:off x="0" y="0"/>
          <a:ext cx="0" cy="0"/>
          <a:chOff x="0" y="0"/>
          <a:chExt cx="0" cy="0"/>
        </a:xfrm>
      </p:grpSpPr>
      <p:sp>
        <p:nvSpPr>
          <p:cNvPr id="466" name="Google Shape;466;g54dda1946d_6_3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7" name="Google Shape;467;g54dda1946d_6_3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28278312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345048453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346057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371459191"/>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5" Type="http://schemas.openxmlformats.org/officeDocument/2006/relationships/image" Target="../media/image4.png"/><Relationship Id="rId4" Type="http://schemas.openxmlformats.org/officeDocument/2006/relationships/image" Target="../media/image3.png"/></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 Id="rId4" Type="http://schemas.openxmlformats.org/officeDocument/2006/relationships/image" Target="../media/image4.png"/></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 Id="rId4" Type="http://schemas.openxmlformats.org/officeDocument/2006/relationships/image" Target="../media/image1.png"/></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png"/><Relationship Id="rId1" Type="http://schemas.openxmlformats.org/officeDocument/2006/relationships/slideMaster" Target="../slideMasters/slideMaster1.xml"/><Relationship Id="rId5" Type="http://schemas.openxmlformats.org/officeDocument/2006/relationships/image" Target="../media/image4.png"/><Relationship Id="rId4" Type="http://schemas.openxmlformats.org/officeDocument/2006/relationships/image" Target="../media/image3.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pic>
        <p:nvPicPr>
          <p:cNvPr id="9" name="Google Shape;9;p2"/>
          <p:cNvPicPr preferRelativeResize="0"/>
          <p:nvPr/>
        </p:nvPicPr>
        <p:blipFill rotWithShape="1">
          <a:blip r:embed="rId2">
            <a:alphaModFix amt="80000"/>
          </a:blip>
          <a:srcRect/>
          <a:stretch/>
        </p:blipFill>
        <p:spPr>
          <a:xfrm>
            <a:off x="4586698" y="3663800"/>
            <a:ext cx="4954325" cy="3620275"/>
          </a:xfrm>
          <a:prstGeom prst="rect">
            <a:avLst/>
          </a:prstGeom>
          <a:noFill/>
          <a:ln>
            <a:noFill/>
          </a:ln>
        </p:spPr>
      </p:pic>
      <p:pic>
        <p:nvPicPr>
          <p:cNvPr id="10" name="Google Shape;10;p2"/>
          <p:cNvPicPr preferRelativeResize="0"/>
          <p:nvPr/>
        </p:nvPicPr>
        <p:blipFill rotWithShape="1">
          <a:blip r:embed="rId3">
            <a:alphaModFix/>
          </a:blip>
          <a:srcRect t="2963" b="2954"/>
          <a:stretch/>
        </p:blipFill>
        <p:spPr>
          <a:xfrm>
            <a:off x="7015175" y="4001741"/>
            <a:ext cx="2128823" cy="2135260"/>
          </a:xfrm>
          <a:prstGeom prst="rect">
            <a:avLst/>
          </a:prstGeom>
          <a:noFill/>
          <a:ln>
            <a:noFill/>
          </a:ln>
        </p:spPr>
      </p:pic>
      <p:pic>
        <p:nvPicPr>
          <p:cNvPr id="11" name="Google Shape;11;p2"/>
          <p:cNvPicPr preferRelativeResize="0"/>
          <p:nvPr/>
        </p:nvPicPr>
        <p:blipFill>
          <a:blip r:embed="rId4">
            <a:alphaModFix/>
          </a:blip>
          <a:stretch>
            <a:fillRect/>
          </a:stretch>
        </p:blipFill>
        <p:spPr>
          <a:xfrm>
            <a:off x="-3218373" y="-1893241"/>
            <a:ext cx="5577876" cy="5795799"/>
          </a:xfrm>
          <a:prstGeom prst="rect">
            <a:avLst/>
          </a:prstGeom>
          <a:noFill/>
          <a:ln>
            <a:noFill/>
          </a:ln>
        </p:spPr>
      </p:pic>
      <p:pic>
        <p:nvPicPr>
          <p:cNvPr id="12" name="Google Shape;12;p2"/>
          <p:cNvPicPr preferRelativeResize="0"/>
          <p:nvPr/>
        </p:nvPicPr>
        <p:blipFill rotWithShape="1">
          <a:blip r:embed="rId5">
            <a:alphaModFix/>
          </a:blip>
          <a:srcRect/>
          <a:stretch/>
        </p:blipFill>
        <p:spPr>
          <a:xfrm>
            <a:off x="54603" y="-1450512"/>
            <a:ext cx="3484151" cy="3620275"/>
          </a:xfrm>
          <a:prstGeom prst="rect">
            <a:avLst/>
          </a:prstGeom>
          <a:noFill/>
          <a:ln>
            <a:noFill/>
          </a:ln>
        </p:spPr>
      </p:pic>
      <p:grpSp>
        <p:nvGrpSpPr>
          <p:cNvPr id="13" name="Google Shape;13;p2"/>
          <p:cNvGrpSpPr/>
          <p:nvPr/>
        </p:nvGrpSpPr>
        <p:grpSpPr>
          <a:xfrm>
            <a:off x="8216127" y="0"/>
            <a:ext cx="352108" cy="1260383"/>
            <a:chOff x="8254727" y="-90700"/>
            <a:chExt cx="352108" cy="1260383"/>
          </a:xfrm>
        </p:grpSpPr>
        <p:sp>
          <p:nvSpPr>
            <p:cNvPr id="14" name="Google Shape;14;p2"/>
            <p:cNvSpPr/>
            <p:nvPr/>
          </p:nvSpPr>
          <p:spPr>
            <a:xfrm>
              <a:off x="8509395" y="-90700"/>
              <a:ext cx="97440" cy="1260383"/>
            </a:xfrm>
            <a:custGeom>
              <a:avLst/>
              <a:gdLst/>
              <a:ahLst/>
              <a:cxnLst/>
              <a:rect l="l" t="t" r="r" b="b"/>
              <a:pathLst>
                <a:path w="10238" h="132428" extrusionOk="0">
                  <a:moveTo>
                    <a:pt x="7937" y="0"/>
                  </a:moveTo>
                  <a:cubicBezTo>
                    <a:pt x="7937" y="3194"/>
                    <a:pt x="6288" y="4741"/>
                    <a:pt x="4329" y="6527"/>
                  </a:cubicBezTo>
                  <a:cubicBezTo>
                    <a:pt x="2303" y="8415"/>
                    <a:pt x="0" y="10545"/>
                    <a:pt x="0" y="14736"/>
                  </a:cubicBezTo>
                  <a:cubicBezTo>
                    <a:pt x="0" y="18894"/>
                    <a:pt x="2303" y="21024"/>
                    <a:pt x="4329" y="22912"/>
                  </a:cubicBezTo>
                  <a:cubicBezTo>
                    <a:pt x="6288" y="24699"/>
                    <a:pt x="7937" y="26246"/>
                    <a:pt x="7937" y="29439"/>
                  </a:cubicBezTo>
                  <a:cubicBezTo>
                    <a:pt x="7937" y="32600"/>
                    <a:pt x="6288" y="34147"/>
                    <a:pt x="4329" y="35966"/>
                  </a:cubicBezTo>
                  <a:cubicBezTo>
                    <a:pt x="2303" y="37821"/>
                    <a:pt x="0" y="39951"/>
                    <a:pt x="0" y="44142"/>
                  </a:cubicBezTo>
                  <a:cubicBezTo>
                    <a:pt x="0" y="48300"/>
                    <a:pt x="2303" y="50463"/>
                    <a:pt x="4329" y="52318"/>
                  </a:cubicBezTo>
                  <a:cubicBezTo>
                    <a:pt x="6288" y="54104"/>
                    <a:pt x="7937" y="55651"/>
                    <a:pt x="7937" y="58845"/>
                  </a:cubicBezTo>
                  <a:cubicBezTo>
                    <a:pt x="7937" y="62041"/>
                    <a:pt x="6288" y="63585"/>
                    <a:pt x="4329" y="65372"/>
                  </a:cubicBezTo>
                  <a:cubicBezTo>
                    <a:pt x="2303" y="67263"/>
                    <a:pt x="0" y="69392"/>
                    <a:pt x="0" y="73548"/>
                  </a:cubicBezTo>
                  <a:cubicBezTo>
                    <a:pt x="0" y="77739"/>
                    <a:pt x="2303" y="79869"/>
                    <a:pt x="4329" y="81759"/>
                  </a:cubicBezTo>
                  <a:cubicBezTo>
                    <a:pt x="6288" y="83546"/>
                    <a:pt x="7937" y="85090"/>
                    <a:pt x="7937" y="88286"/>
                  </a:cubicBezTo>
                  <a:cubicBezTo>
                    <a:pt x="7937" y="91447"/>
                    <a:pt x="6288" y="93027"/>
                    <a:pt x="4329" y="94813"/>
                  </a:cubicBezTo>
                  <a:cubicBezTo>
                    <a:pt x="2303" y="96668"/>
                    <a:pt x="0" y="98831"/>
                    <a:pt x="0" y="102989"/>
                  </a:cubicBezTo>
                  <a:cubicBezTo>
                    <a:pt x="0" y="107180"/>
                    <a:pt x="2303" y="109310"/>
                    <a:pt x="4329" y="111198"/>
                  </a:cubicBezTo>
                  <a:cubicBezTo>
                    <a:pt x="6288" y="112984"/>
                    <a:pt x="7937" y="114532"/>
                    <a:pt x="7937" y="117725"/>
                  </a:cubicBezTo>
                  <a:cubicBezTo>
                    <a:pt x="7937" y="120885"/>
                    <a:pt x="6288" y="122433"/>
                    <a:pt x="4329" y="124252"/>
                  </a:cubicBezTo>
                  <a:cubicBezTo>
                    <a:pt x="2303" y="126107"/>
                    <a:pt x="0" y="128273"/>
                    <a:pt x="0" y="132428"/>
                  </a:cubicBezTo>
                  <a:lnTo>
                    <a:pt x="2267" y="132428"/>
                  </a:lnTo>
                  <a:cubicBezTo>
                    <a:pt x="2267" y="129234"/>
                    <a:pt x="3952" y="127687"/>
                    <a:pt x="5876" y="125901"/>
                  </a:cubicBezTo>
                  <a:cubicBezTo>
                    <a:pt x="7901" y="124013"/>
                    <a:pt x="10237" y="121883"/>
                    <a:pt x="10237" y="117725"/>
                  </a:cubicBezTo>
                  <a:cubicBezTo>
                    <a:pt x="10237" y="113534"/>
                    <a:pt x="7901" y="111404"/>
                    <a:pt x="5876" y="109516"/>
                  </a:cubicBezTo>
                  <a:cubicBezTo>
                    <a:pt x="3952" y="107730"/>
                    <a:pt x="2267" y="106183"/>
                    <a:pt x="2267" y="102989"/>
                  </a:cubicBezTo>
                  <a:cubicBezTo>
                    <a:pt x="2267" y="99793"/>
                    <a:pt x="3952" y="98249"/>
                    <a:pt x="5876" y="96462"/>
                  </a:cubicBezTo>
                  <a:cubicBezTo>
                    <a:pt x="7901" y="94571"/>
                    <a:pt x="10237" y="92442"/>
                    <a:pt x="10237" y="88286"/>
                  </a:cubicBezTo>
                  <a:cubicBezTo>
                    <a:pt x="10237" y="84095"/>
                    <a:pt x="7901" y="81965"/>
                    <a:pt x="5876" y="80075"/>
                  </a:cubicBezTo>
                  <a:cubicBezTo>
                    <a:pt x="3952" y="78288"/>
                    <a:pt x="2267" y="76744"/>
                    <a:pt x="2267" y="73548"/>
                  </a:cubicBezTo>
                  <a:cubicBezTo>
                    <a:pt x="2267" y="70387"/>
                    <a:pt x="3952" y="68843"/>
                    <a:pt x="5876" y="67056"/>
                  </a:cubicBezTo>
                  <a:cubicBezTo>
                    <a:pt x="7901" y="65166"/>
                    <a:pt x="10237" y="63036"/>
                    <a:pt x="10237" y="58845"/>
                  </a:cubicBezTo>
                  <a:cubicBezTo>
                    <a:pt x="10237" y="54690"/>
                    <a:pt x="7901" y="52560"/>
                    <a:pt x="5876" y="50669"/>
                  </a:cubicBezTo>
                  <a:cubicBezTo>
                    <a:pt x="3952" y="48883"/>
                    <a:pt x="2267" y="47338"/>
                    <a:pt x="2267" y="44142"/>
                  </a:cubicBezTo>
                  <a:cubicBezTo>
                    <a:pt x="2267" y="40949"/>
                    <a:pt x="3952" y="39401"/>
                    <a:pt x="5876" y="37615"/>
                  </a:cubicBezTo>
                  <a:cubicBezTo>
                    <a:pt x="7901" y="35727"/>
                    <a:pt x="10237" y="33597"/>
                    <a:pt x="10237" y="29439"/>
                  </a:cubicBezTo>
                  <a:cubicBezTo>
                    <a:pt x="10237" y="25248"/>
                    <a:pt x="7901" y="23118"/>
                    <a:pt x="5876" y="21230"/>
                  </a:cubicBezTo>
                  <a:cubicBezTo>
                    <a:pt x="3952" y="19444"/>
                    <a:pt x="2267" y="17897"/>
                    <a:pt x="2267" y="14736"/>
                  </a:cubicBezTo>
                  <a:cubicBezTo>
                    <a:pt x="2267" y="11543"/>
                    <a:pt x="3952" y="9996"/>
                    <a:pt x="5876" y="8209"/>
                  </a:cubicBezTo>
                  <a:cubicBezTo>
                    <a:pt x="7901" y="6321"/>
                    <a:pt x="10237" y="4191"/>
                    <a:pt x="102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a:off x="8381885" y="-90700"/>
              <a:ext cx="97440" cy="1260383"/>
            </a:xfrm>
            <a:custGeom>
              <a:avLst/>
              <a:gdLst/>
              <a:ahLst/>
              <a:cxnLst/>
              <a:rect l="l" t="t" r="r" b="b"/>
              <a:pathLst>
                <a:path w="10238" h="132428" extrusionOk="0">
                  <a:moveTo>
                    <a:pt x="7971" y="0"/>
                  </a:moveTo>
                  <a:cubicBezTo>
                    <a:pt x="7971" y="3194"/>
                    <a:pt x="6289" y="4741"/>
                    <a:pt x="4365" y="6527"/>
                  </a:cubicBezTo>
                  <a:cubicBezTo>
                    <a:pt x="2304" y="8415"/>
                    <a:pt x="1" y="10545"/>
                    <a:pt x="1" y="14736"/>
                  </a:cubicBezTo>
                  <a:cubicBezTo>
                    <a:pt x="1" y="18894"/>
                    <a:pt x="2304" y="21024"/>
                    <a:pt x="4365" y="22912"/>
                  </a:cubicBezTo>
                  <a:cubicBezTo>
                    <a:pt x="6289" y="24699"/>
                    <a:pt x="7971" y="26246"/>
                    <a:pt x="7971" y="29439"/>
                  </a:cubicBezTo>
                  <a:cubicBezTo>
                    <a:pt x="7971" y="32600"/>
                    <a:pt x="6289" y="34147"/>
                    <a:pt x="4365" y="35966"/>
                  </a:cubicBezTo>
                  <a:cubicBezTo>
                    <a:pt x="2304" y="37821"/>
                    <a:pt x="1" y="39951"/>
                    <a:pt x="1" y="44142"/>
                  </a:cubicBezTo>
                  <a:cubicBezTo>
                    <a:pt x="1" y="48300"/>
                    <a:pt x="2304" y="50463"/>
                    <a:pt x="4365" y="52318"/>
                  </a:cubicBezTo>
                  <a:cubicBezTo>
                    <a:pt x="6289" y="54104"/>
                    <a:pt x="7971" y="55651"/>
                    <a:pt x="7971" y="58845"/>
                  </a:cubicBezTo>
                  <a:cubicBezTo>
                    <a:pt x="7971" y="62041"/>
                    <a:pt x="6289" y="63585"/>
                    <a:pt x="4365" y="65372"/>
                  </a:cubicBezTo>
                  <a:cubicBezTo>
                    <a:pt x="2304" y="67263"/>
                    <a:pt x="1" y="69392"/>
                    <a:pt x="1" y="73548"/>
                  </a:cubicBezTo>
                  <a:cubicBezTo>
                    <a:pt x="1" y="77739"/>
                    <a:pt x="2304" y="79869"/>
                    <a:pt x="4365" y="81759"/>
                  </a:cubicBezTo>
                  <a:cubicBezTo>
                    <a:pt x="6289" y="83546"/>
                    <a:pt x="7971" y="85090"/>
                    <a:pt x="7971" y="88286"/>
                  </a:cubicBezTo>
                  <a:cubicBezTo>
                    <a:pt x="7971" y="91447"/>
                    <a:pt x="6289" y="92991"/>
                    <a:pt x="4365" y="94813"/>
                  </a:cubicBezTo>
                  <a:cubicBezTo>
                    <a:pt x="2304" y="96668"/>
                    <a:pt x="1" y="98831"/>
                    <a:pt x="1" y="102989"/>
                  </a:cubicBezTo>
                  <a:cubicBezTo>
                    <a:pt x="1" y="107180"/>
                    <a:pt x="2304" y="109310"/>
                    <a:pt x="4365" y="111198"/>
                  </a:cubicBezTo>
                  <a:cubicBezTo>
                    <a:pt x="6289" y="112984"/>
                    <a:pt x="7971" y="114532"/>
                    <a:pt x="7971" y="117725"/>
                  </a:cubicBezTo>
                  <a:cubicBezTo>
                    <a:pt x="7971" y="120885"/>
                    <a:pt x="6289" y="122433"/>
                    <a:pt x="4365" y="124252"/>
                  </a:cubicBezTo>
                  <a:cubicBezTo>
                    <a:pt x="2304" y="126107"/>
                    <a:pt x="1" y="128273"/>
                    <a:pt x="1" y="132428"/>
                  </a:cubicBezTo>
                  <a:lnTo>
                    <a:pt x="2268" y="132428"/>
                  </a:lnTo>
                  <a:cubicBezTo>
                    <a:pt x="2268" y="129234"/>
                    <a:pt x="3953" y="127687"/>
                    <a:pt x="5909" y="125901"/>
                  </a:cubicBezTo>
                  <a:cubicBezTo>
                    <a:pt x="7938" y="124013"/>
                    <a:pt x="10238" y="121883"/>
                    <a:pt x="10238" y="117725"/>
                  </a:cubicBezTo>
                  <a:cubicBezTo>
                    <a:pt x="10238" y="113534"/>
                    <a:pt x="7938" y="111404"/>
                    <a:pt x="5909" y="109516"/>
                  </a:cubicBezTo>
                  <a:cubicBezTo>
                    <a:pt x="3953" y="107730"/>
                    <a:pt x="2268" y="106183"/>
                    <a:pt x="2268" y="102989"/>
                  </a:cubicBezTo>
                  <a:cubicBezTo>
                    <a:pt x="2268" y="99793"/>
                    <a:pt x="3953" y="98249"/>
                    <a:pt x="5876" y="96462"/>
                  </a:cubicBezTo>
                  <a:cubicBezTo>
                    <a:pt x="7938" y="94571"/>
                    <a:pt x="10238" y="92442"/>
                    <a:pt x="10238" y="88286"/>
                  </a:cubicBezTo>
                  <a:cubicBezTo>
                    <a:pt x="10238" y="84095"/>
                    <a:pt x="7938" y="81965"/>
                    <a:pt x="5876" y="80075"/>
                  </a:cubicBezTo>
                  <a:cubicBezTo>
                    <a:pt x="3953" y="78288"/>
                    <a:pt x="2268" y="76744"/>
                    <a:pt x="2268" y="73548"/>
                  </a:cubicBezTo>
                  <a:cubicBezTo>
                    <a:pt x="2268" y="70387"/>
                    <a:pt x="3953" y="68843"/>
                    <a:pt x="5909" y="67056"/>
                  </a:cubicBezTo>
                  <a:cubicBezTo>
                    <a:pt x="7938" y="65166"/>
                    <a:pt x="10238" y="63036"/>
                    <a:pt x="10238" y="58845"/>
                  </a:cubicBezTo>
                  <a:cubicBezTo>
                    <a:pt x="10238" y="54690"/>
                    <a:pt x="7938" y="52560"/>
                    <a:pt x="5909" y="50669"/>
                  </a:cubicBezTo>
                  <a:cubicBezTo>
                    <a:pt x="3953" y="48883"/>
                    <a:pt x="2268" y="47338"/>
                    <a:pt x="2268" y="44142"/>
                  </a:cubicBezTo>
                  <a:cubicBezTo>
                    <a:pt x="2268" y="40949"/>
                    <a:pt x="3953" y="39401"/>
                    <a:pt x="5909" y="37615"/>
                  </a:cubicBezTo>
                  <a:cubicBezTo>
                    <a:pt x="7938" y="35727"/>
                    <a:pt x="10238" y="33597"/>
                    <a:pt x="10238" y="29439"/>
                  </a:cubicBezTo>
                  <a:cubicBezTo>
                    <a:pt x="10238" y="25248"/>
                    <a:pt x="7938" y="23118"/>
                    <a:pt x="5876" y="21230"/>
                  </a:cubicBezTo>
                  <a:cubicBezTo>
                    <a:pt x="3953" y="19444"/>
                    <a:pt x="2268" y="17897"/>
                    <a:pt x="2268" y="14736"/>
                  </a:cubicBezTo>
                  <a:cubicBezTo>
                    <a:pt x="2268" y="11543"/>
                    <a:pt x="3953" y="9996"/>
                    <a:pt x="5909" y="8209"/>
                  </a:cubicBezTo>
                  <a:cubicBezTo>
                    <a:pt x="7938" y="6321"/>
                    <a:pt x="10238" y="4191"/>
                    <a:pt x="102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a:off x="8254727" y="-90700"/>
              <a:ext cx="97098" cy="1260383"/>
            </a:xfrm>
            <a:custGeom>
              <a:avLst/>
              <a:gdLst/>
              <a:ahLst/>
              <a:cxnLst/>
              <a:rect l="l" t="t" r="r" b="b"/>
              <a:pathLst>
                <a:path w="10202" h="132428" extrusionOk="0">
                  <a:moveTo>
                    <a:pt x="7934" y="0"/>
                  </a:moveTo>
                  <a:cubicBezTo>
                    <a:pt x="7934" y="3194"/>
                    <a:pt x="6252" y="4741"/>
                    <a:pt x="4328" y="6527"/>
                  </a:cubicBezTo>
                  <a:cubicBezTo>
                    <a:pt x="2300" y="8415"/>
                    <a:pt x="0" y="10545"/>
                    <a:pt x="0" y="14736"/>
                  </a:cubicBezTo>
                  <a:cubicBezTo>
                    <a:pt x="0" y="18894"/>
                    <a:pt x="2300" y="21024"/>
                    <a:pt x="4328" y="22912"/>
                  </a:cubicBezTo>
                  <a:cubicBezTo>
                    <a:pt x="6252" y="24699"/>
                    <a:pt x="7934" y="26246"/>
                    <a:pt x="7934" y="29439"/>
                  </a:cubicBezTo>
                  <a:cubicBezTo>
                    <a:pt x="7934" y="32600"/>
                    <a:pt x="6252" y="34147"/>
                    <a:pt x="4328" y="35966"/>
                  </a:cubicBezTo>
                  <a:cubicBezTo>
                    <a:pt x="2300" y="37821"/>
                    <a:pt x="0" y="39951"/>
                    <a:pt x="0" y="44142"/>
                  </a:cubicBezTo>
                  <a:cubicBezTo>
                    <a:pt x="0" y="48300"/>
                    <a:pt x="2300" y="50463"/>
                    <a:pt x="4328" y="52318"/>
                  </a:cubicBezTo>
                  <a:cubicBezTo>
                    <a:pt x="6252" y="54104"/>
                    <a:pt x="7934" y="55651"/>
                    <a:pt x="7934" y="58845"/>
                  </a:cubicBezTo>
                  <a:cubicBezTo>
                    <a:pt x="7934" y="62041"/>
                    <a:pt x="6252" y="63585"/>
                    <a:pt x="4328" y="65372"/>
                  </a:cubicBezTo>
                  <a:cubicBezTo>
                    <a:pt x="2300" y="67263"/>
                    <a:pt x="0" y="69392"/>
                    <a:pt x="0" y="73548"/>
                  </a:cubicBezTo>
                  <a:cubicBezTo>
                    <a:pt x="0" y="77739"/>
                    <a:pt x="2300" y="79869"/>
                    <a:pt x="4328" y="81759"/>
                  </a:cubicBezTo>
                  <a:cubicBezTo>
                    <a:pt x="6252" y="83546"/>
                    <a:pt x="7934" y="85090"/>
                    <a:pt x="7934" y="88286"/>
                  </a:cubicBezTo>
                  <a:cubicBezTo>
                    <a:pt x="7934" y="91447"/>
                    <a:pt x="6252" y="92991"/>
                    <a:pt x="4328" y="94813"/>
                  </a:cubicBezTo>
                  <a:cubicBezTo>
                    <a:pt x="2300" y="96668"/>
                    <a:pt x="0" y="98831"/>
                    <a:pt x="0" y="102989"/>
                  </a:cubicBezTo>
                  <a:cubicBezTo>
                    <a:pt x="0" y="107180"/>
                    <a:pt x="2300" y="109310"/>
                    <a:pt x="4328" y="111198"/>
                  </a:cubicBezTo>
                  <a:cubicBezTo>
                    <a:pt x="6252" y="112984"/>
                    <a:pt x="7934" y="114532"/>
                    <a:pt x="7934" y="117725"/>
                  </a:cubicBezTo>
                  <a:cubicBezTo>
                    <a:pt x="7934" y="120885"/>
                    <a:pt x="6252" y="122433"/>
                    <a:pt x="4328" y="124252"/>
                  </a:cubicBezTo>
                  <a:cubicBezTo>
                    <a:pt x="2300" y="126107"/>
                    <a:pt x="0" y="128273"/>
                    <a:pt x="0" y="132428"/>
                  </a:cubicBezTo>
                  <a:lnTo>
                    <a:pt x="2267" y="132428"/>
                  </a:lnTo>
                  <a:cubicBezTo>
                    <a:pt x="2267" y="129234"/>
                    <a:pt x="3916" y="127687"/>
                    <a:pt x="5873" y="125901"/>
                  </a:cubicBezTo>
                  <a:cubicBezTo>
                    <a:pt x="7901" y="124013"/>
                    <a:pt x="10201" y="121883"/>
                    <a:pt x="10201" y="117725"/>
                  </a:cubicBezTo>
                  <a:cubicBezTo>
                    <a:pt x="10201" y="113534"/>
                    <a:pt x="7901" y="111404"/>
                    <a:pt x="5873" y="109516"/>
                  </a:cubicBezTo>
                  <a:cubicBezTo>
                    <a:pt x="3916" y="107730"/>
                    <a:pt x="2267" y="106183"/>
                    <a:pt x="2267" y="102989"/>
                  </a:cubicBezTo>
                  <a:cubicBezTo>
                    <a:pt x="2267" y="99793"/>
                    <a:pt x="3916" y="98249"/>
                    <a:pt x="5873" y="96462"/>
                  </a:cubicBezTo>
                  <a:cubicBezTo>
                    <a:pt x="7901" y="94571"/>
                    <a:pt x="10201" y="92442"/>
                    <a:pt x="10201" y="88286"/>
                  </a:cubicBezTo>
                  <a:cubicBezTo>
                    <a:pt x="10201" y="84095"/>
                    <a:pt x="7901" y="81965"/>
                    <a:pt x="5873" y="80075"/>
                  </a:cubicBezTo>
                  <a:cubicBezTo>
                    <a:pt x="3916" y="78288"/>
                    <a:pt x="2267" y="76744"/>
                    <a:pt x="2267" y="73548"/>
                  </a:cubicBezTo>
                  <a:cubicBezTo>
                    <a:pt x="2267" y="70387"/>
                    <a:pt x="3916" y="68843"/>
                    <a:pt x="5873" y="67056"/>
                  </a:cubicBezTo>
                  <a:cubicBezTo>
                    <a:pt x="7901" y="65166"/>
                    <a:pt x="10201" y="63036"/>
                    <a:pt x="10201" y="58845"/>
                  </a:cubicBezTo>
                  <a:cubicBezTo>
                    <a:pt x="10201" y="54690"/>
                    <a:pt x="7901" y="52560"/>
                    <a:pt x="5873" y="50669"/>
                  </a:cubicBezTo>
                  <a:cubicBezTo>
                    <a:pt x="3916" y="48883"/>
                    <a:pt x="2267" y="47338"/>
                    <a:pt x="2267" y="44142"/>
                  </a:cubicBezTo>
                  <a:cubicBezTo>
                    <a:pt x="2267" y="40949"/>
                    <a:pt x="3916" y="39401"/>
                    <a:pt x="5873" y="37615"/>
                  </a:cubicBezTo>
                  <a:cubicBezTo>
                    <a:pt x="7901" y="35727"/>
                    <a:pt x="10201" y="33597"/>
                    <a:pt x="10201" y="29439"/>
                  </a:cubicBezTo>
                  <a:cubicBezTo>
                    <a:pt x="10201" y="25248"/>
                    <a:pt x="7901" y="23118"/>
                    <a:pt x="5873" y="21230"/>
                  </a:cubicBezTo>
                  <a:cubicBezTo>
                    <a:pt x="3916" y="19444"/>
                    <a:pt x="2267" y="17897"/>
                    <a:pt x="2267" y="14736"/>
                  </a:cubicBezTo>
                  <a:cubicBezTo>
                    <a:pt x="2267" y="11543"/>
                    <a:pt x="3916" y="9996"/>
                    <a:pt x="5873" y="8209"/>
                  </a:cubicBezTo>
                  <a:cubicBezTo>
                    <a:pt x="7901" y="6321"/>
                    <a:pt x="10201" y="4191"/>
                    <a:pt x="102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 name="Google Shape;17;p2"/>
          <p:cNvGrpSpPr/>
          <p:nvPr/>
        </p:nvGrpSpPr>
        <p:grpSpPr>
          <a:xfrm>
            <a:off x="534336" y="4579515"/>
            <a:ext cx="716934" cy="380217"/>
            <a:chOff x="713225" y="-185425"/>
            <a:chExt cx="1484950" cy="787525"/>
          </a:xfrm>
        </p:grpSpPr>
        <p:sp>
          <p:nvSpPr>
            <p:cNvPr id="18" name="Google Shape;18;p2"/>
            <p:cNvSpPr/>
            <p:nvPr/>
          </p:nvSpPr>
          <p:spPr>
            <a:xfrm>
              <a:off x="713225" y="-185425"/>
              <a:ext cx="102275" cy="102200"/>
            </a:xfrm>
            <a:custGeom>
              <a:avLst/>
              <a:gdLst/>
              <a:ahLst/>
              <a:cxnLst/>
              <a:rect l="l" t="t" r="r" b="b"/>
              <a:pathLst>
                <a:path w="4091" h="4088" extrusionOk="0">
                  <a:moveTo>
                    <a:pt x="2062" y="0"/>
                  </a:moveTo>
                  <a:cubicBezTo>
                    <a:pt x="930" y="0"/>
                    <a:pt x="1" y="927"/>
                    <a:pt x="1" y="2062"/>
                  </a:cubicBezTo>
                  <a:cubicBezTo>
                    <a:pt x="1" y="3194"/>
                    <a:pt x="930" y="4087"/>
                    <a:pt x="2062" y="4087"/>
                  </a:cubicBezTo>
                  <a:cubicBezTo>
                    <a:pt x="3197" y="4087"/>
                    <a:pt x="4090" y="3194"/>
                    <a:pt x="4090" y="2062"/>
                  </a:cubicBezTo>
                  <a:cubicBezTo>
                    <a:pt x="4090" y="927"/>
                    <a:pt x="3197" y="0"/>
                    <a:pt x="2062"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2"/>
            <p:cNvSpPr/>
            <p:nvPr/>
          </p:nvSpPr>
          <p:spPr>
            <a:xfrm>
              <a:off x="713225" y="157200"/>
              <a:ext cx="102275" cy="102275"/>
            </a:xfrm>
            <a:custGeom>
              <a:avLst/>
              <a:gdLst/>
              <a:ahLst/>
              <a:cxnLst/>
              <a:rect l="l" t="t" r="r" b="b"/>
              <a:pathLst>
                <a:path w="4091" h="4091" extrusionOk="0">
                  <a:moveTo>
                    <a:pt x="2062" y="1"/>
                  </a:moveTo>
                  <a:cubicBezTo>
                    <a:pt x="930" y="1"/>
                    <a:pt x="1" y="930"/>
                    <a:pt x="1" y="2062"/>
                  </a:cubicBezTo>
                  <a:cubicBezTo>
                    <a:pt x="1" y="3197"/>
                    <a:pt x="930" y="4090"/>
                    <a:pt x="2062" y="4090"/>
                  </a:cubicBezTo>
                  <a:cubicBezTo>
                    <a:pt x="3197" y="4090"/>
                    <a:pt x="4090" y="3197"/>
                    <a:pt x="4090" y="2062"/>
                  </a:cubicBezTo>
                  <a:cubicBezTo>
                    <a:pt x="4090" y="930"/>
                    <a:pt x="3197" y="1"/>
                    <a:pt x="2062"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2"/>
            <p:cNvSpPr/>
            <p:nvPr/>
          </p:nvSpPr>
          <p:spPr>
            <a:xfrm>
              <a:off x="713225" y="499900"/>
              <a:ext cx="102275" cy="102200"/>
            </a:xfrm>
            <a:custGeom>
              <a:avLst/>
              <a:gdLst/>
              <a:ahLst/>
              <a:cxnLst/>
              <a:rect l="l" t="t" r="r" b="b"/>
              <a:pathLst>
                <a:path w="4091" h="4088" extrusionOk="0">
                  <a:moveTo>
                    <a:pt x="2062" y="1"/>
                  </a:moveTo>
                  <a:cubicBezTo>
                    <a:pt x="930" y="1"/>
                    <a:pt x="1" y="927"/>
                    <a:pt x="1" y="2062"/>
                  </a:cubicBezTo>
                  <a:cubicBezTo>
                    <a:pt x="1" y="3194"/>
                    <a:pt x="930" y="4087"/>
                    <a:pt x="2062" y="4087"/>
                  </a:cubicBezTo>
                  <a:cubicBezTo>
                    <a:pt x="3197" y="4087"/>
                    <a:pt x="4090" y="3194"/>
                    <a:pt x="4090" y="2062"/>
                  </a:cubicBezTo>
                  <a:cubicBezTo>
                    <a:pt x="4090" y="927"/>
                    <a:pt x="3197" y="1"/>
                    <a:pt x="2062"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2"/>
            <p:cNvSpPr/>
            <p:nvPr/>
          </p:nvSpPr>
          <p:spPr>
            <a:xfrm>
              <a:off x="989775" y="-185425"/>
              <a:ext cx="102250" cy="102200"/>
            </a:xfrm>
            <a:custGeom>
              <a:avLst/>
              <a:gdLst/>
              <a:ahLst/>
              <a:cxnLst/>
              <a:rect l="l" t="t" r="r" b="b"/>
              <a:pathLst>
                <a:path w="4090" h="4088" extrusionOk="0">
                  <a:moveTo>
                    <a:pt x="2062" y="0"/>
                  </a:moveTo>
                  <a:cubicBezTo>
                    <a:pt x="929" y="0"/>
                    <a:pt x="0" y="927"/>
                    <a:pt x="0" y="2062"/>
                  </a:cubicBezTo>
                  <a:cubicBezTo>
                    <a:pt x="0" y="3194"/>
                    <a:pt x="929" y="4087"/>
                    <a:pt x="2062" y="4087"/>
                  </a:cubicBezTo>
                  <a:cubicBezTo>
                    <a:pt x="3197" y="4087"/>
                    <a:pt x="4090" y="3194"/>
                    <a:pt x="4090" y="2062"/>
                  </a:cubicBezTo>
                  <a:cubicBezTo>
                    <a:pt x="4090" y="927"/>
                    <a:pt x="3197" y="0"/>
                    <a:pt x="2062"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2"/>
            <p:cNvSpPr/>
            <p:nvPr/>
          </p:nvSpPr>
          <p:spPr>
            <a:xfrm>
              <a:off x="989775" y="157200"/>
              <a:ext cx="102250" cy="102275"/>
            </a:xfrm>
            <a:custGeom>
              <a:avLst/>
              <a:gdLst/>
              <a:ahLst/>
              <a:cxnLst/>
              <a:rect l="l" t="t" r="r" b="b"/>
              <a:pathLst>
                <a:path w="4090" h="4091" extrusionOk="0">
                  <a:moveTo>
                    <a:pt x="2062" y="1"/>
                  </a:moveTo>
                  <a:cubicBezTo>
                    <a:pt x="929" y="1"/>
                    <a:pt x="0" y="930"/>
                    <a:pt x="0" y="2062"/>
                  </a:cubicBezTo>
                  <a:cubicBezTo>
                    <a:pt x="0" y="3197"/>
                    <a:pt x="929" y="4090"/>
                    <a:pt x="2062" y="4090"/>
                  </a:cubicBezTo>
                  <a:cubicBezTo>
                    <a:pt x="3197" y="4090"/>
                    <a:pt x="4090" y="3197"/>
                    <a:pt x="4090" y="2062"/>
                  </a:cubicBezTo>
                  <a:cubicBezTo>
                    <a:pt x="4090" y="930"/>
                    <a:pt x="3197" y="1"/>
                    <a:pt x="2062"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2"/>
            <p:cNvSpPr/>
            <p:nvPr/>
          </p:nvSpPr>
          <p:spPr>
            <a:xfrm>
              <a:off x="989775" y="499900"/>
              <a:ext cx="102250" cy="102200"/>
            </a:xfrm>
            <a:custGeom>
              <a:avLst/>
              <a:gdLst/>
              <a:ahLst/>
              <a:cxnLst/>
              <a:rect l="l" t="t" r="r" b="b"/>
              <a:pathLst>
                <a:path w="4090" h="4088" extrusionOk="0">
                  <a:moveTo>
                    <a:pt x="2062" y="1"/>
                  </a:moveTo>
                  <a:cubicBezTo>
                    <a:pt x="929" y="1"/>
                    <a:pt x="0" y="927"/>
                    <a:pt x="0" y="2062"/>
                  </a:cubicBezTo>
                  <a:cubicBezTo>
                    <a:pt x="0" y="3194"/>
                    <a:pt x="929" y="4087"/>
                    <a:pt x="2062" y="4087"/>
                  </a:cubicBezTo>
                  <a:cubicBezTo>
                    <a:pt x="3197" y="4087"/>
                    <a:pt x="4090" y="3194"/>
                    <a:pt x="4090" y="2062"/>
                  </a:cubicBezTo>
                  <a:cubicBezTo>
                    <a:pt x="4090" y="927"/>
                    <a:pt x="3197" y="1"/>
                    <a:pt x="2062"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2"/>
            <p:cNvSpPr/>
            <p:nvPr/>
          </p:nvSpPr>
          <p:spPr>
            <a:xfrm>
              <a:off x="1266300" y="-185425"/>
              <a:ext cx="102275" cy="102200"/>
            </a:xfrm>
            <a:custGeom>
              <a:avLst/>
              <a:gdLst/>
              <a:ahLst/>
              <a:cxnLst/>
              <a:rect l="l" t="t" r="r" b="b"/>
              <a:pathLst>
                <a:path w="4091" h="4088" extrusionOk="0">
                  <a:moveTo>
                    <a:pt x="2062" y="0"/>
                  </a:moveTo>
                  <a:cubicBezTo>
                    <a:pt x="930" y="0"/>
                    <a:pt x="1" y="927"/>
                    <a:pt x="1" y="2062"/>
                  </a:cubicBezTo>
                  <a:cubicBezTo>
                    <a:pt x="1" y="3194"/>
                    <a:pt x="930" y="4087"/>
                    <a:pt x="2062" y="4087"/>
                  </a:cubicBezTo>
                  <a:cubicBezTo>
                    <a:pt x="3161" y="4087"/>
                    <a:pt x="4090" y="3194"/>
                    <a:pt x="4090" y="2062"/>
                  </a:cubicBezTo>
                  <a:cubicBezTo>
                    <a:pt x="4090" y="927"/>
                    <a:pt x="3161" y="0"/>
                    <a:pt x="2062"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2"/>
            <p:cNvSpPr/>
            <p:nvPr/>
          </p:nvSpPr>
          <p:spPr>
            <a:xfrm>
              <a:off x="1266300" y="157200"/>
              <a:ext cx="102275" cy="102275"/>
            </a:xfrm>
            <a:custGeom>
              <a:avLst/>
              <a:gdLst/>
              <a:ahLst/>
              <a:cxnLst/>
              <a:rect l="l" t="t" r="r" b="b"/>
              <a:pathLst>
                <a:path w="4091" h="4091" extrusionOk="0">
                  <a:moveTo>
                    <a:pt x="2062" y="1"/>
                  </a:moveTo>
                  <a:cubicBezTo>
                    <a:pt x="930" y="1"/>
                    <a:pt x="1" y="930"/>
                    <a:pt x="1" y="2062"/>
                  </a:cubicBezTo>
                  <a:cubicBezTo>
                    <a:pt x="1" y="3197"/>
                    <a:pt x="930" y="4090"/>
                    <a:pt x="2062" y="4090"/>
                  </a:cubicBezTo>
                  <a:cubicBezTo>
                    <a:pt x="3161" y="4090"/>
                    <a:pt x="4090" y="3197"/>
                    <a:pt x="4090" y="2062"/>
                  </a:cubicBezTo>
                  <a:cubicBezTo>
                    <a:pt x="4090" y="930"/>
                    <a:pt x="3161" y="1"/>
                    <a:pt x="2062"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2"/>
            <p:cNvSpPr/>
            <p:nvPr/>
          </p:nvSpPr>
          <p:spPr>
            <a:xfrm>
              <a:off x="1266300" y="499900"/>
              <a:ext cx="102275" cy="102200"/>
            </a:xfrm>
            <a:custGeom>
              <a:avLst/>
              <a:gdLst/>
              <a:ahLst/>
              <a:cxnLst/>
              <a:rect l="l" t="t" r="r" b="b"/>
              <a:pathLst>
                <a:path w="4091" h="4088" extrusionOk="0">
                  <a:moveTo>
                    <a:pt x="2062" y="1"/>
                  </a:moveTo>
                  <a:cubicBezTo>
                    <a:pt x="930" y="1"/>
                    <a:pt x="1" y="927"/>
                    <a:pt x="1" y="2062"/>
                  </a:cubicBezTo>
                  <a:cubicBezTo>
                    <a:pt x="1" y="3194"/>
                    <a:pt x="930" y="4087"/>
                    <a:pt x="2062" y="4087"/>
                  </a:cubicBezTo>
                  <a:cubicBezTo>
                    <a:pt x="3161" y="4087"/>
                    <a:pt x="4090" y="3194"/>
                    <a:pt x="4090" y="2062"/>
                  </a:cubicBezTo>
                  <a:cubicBezTo>
                    <a:pt x="4090" y="927"/>
                    <a:pt x="3161" y="1"/>
                    <a:pt x="2062"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2"/>
            <p:cNvSpPr/>
            <p:nvPr/>
          </p:nvSpPr>
          <p:spPr>
            <a:xfrm>
              <a:off x="1542850" y="-185425"/>
              <a:ext cx="102250" cy="102200"/>
            </a:xfrm>
            <a:custGeom>
              <a:avLst/>
              <a:gdLst/>
              <a:ahLst/>
              <a:cxnLst/>
              <a:rect l="l" t="t" r="r" b="b"/>
              <a:pathLst>
                <a:path w="4090" h="4088" extrusionOk="0">
                  <a:moveTo>
                    <a:pt x="2029" y="0"/>
                  </a:moveTo>
                  <a:cubicBezTo>
                    <a:pt x="894" y="0"/>
                    <a:pt x="0" y="927"/>
                    <a:pt x="0" y="2062"/>
                  </a:cubicBezTo>
                  <a:cubicBezTo>
                    <a:pt x="0" y="3194"/>
                    <a:pt x="894" y="4087"/>
                    <a:pt x="2029" y="4087"/>
                  </a:cubicBezTo>
                  <a:cubicBezTo>
                    <a:pt x="3161" y="4087"/>
                    <a:pt x="4090" y="3194"/>
                    <a:pt x="4090" y="2062"/>
                  </a:cubicBezTo>
                  <a:cubicBezTo>
                    <a:pt x="4090" y="927"/>
                    <a:pt x="3161" y="0"/>
                    <a:pt x="2029"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2"/>
            <p:cNvSpPr/>
            <p:nvPr/>
          </p:nvSpPr>
          <p:spPr>
            <a:xfrm>
              <a:off x="1542850" y="157200"/>
              <a:ext cx="102250" cy="102275"/>
            </a:xfrm>
            <a:custGeom>
              <a:avLst/>
              <a:gdLst/>
              <a:ahLst/>
              <a:cxnLst/>
              <a:rect l="l" t="t" r="r" b="b"/>
              <a:pathLst>
                <a:path w="4090" h="4091" extrusionOk="0">
                  <a:moveTo>
                    <a:pt x="2029" y="1"/>
                  </a:moveTo>
                  <a:cubicBezTo>
                    <a:pt x="894" y="1"/>
                    <a:pt x="0" y="930"/>
                    <a:pt x="0" y="2062"/>
                  </a:cubicBezTo>
                  <a:cubicBezTo>
                    <a:pt x="0" y="3197"/>
                    <a:pt x="894" y="4090"/>
                    <a:pt x="2029" y="4090"/>
                  </a:cubicBezTo>
                  <a:cubicBezTo>
                    <a:pt x="3161" y="4090"/>
                    <a:pt x="4090" y="3197"/>
                    <a:pt x="4090" y="2062"/>
                  </a:cubicBezTo>
                  <a:cubicBezTo>
                    <a:pt x="4090" y="930"/>
                    <a:pt x="3161" y="1"/>
                    <a:pt x="2029"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2"/>
            <p:cNvSpPr/>
            <p:nvPr/>
          </p:nvSpPr>
          <p:spPr>
            <a:xfrm>
              <a:off x="1542850" y="499900"/>
              <a:ext cx="102250" cy="102200"/>
            </a:xfrm>
            <a:custGeom>
              <a:avLst/>
              <a:gdLst/>
              <a:ahLst/>
              <a:cxnLst/>
              <a:rect l="l" t="t" r="r" b="b"/>
              <a:pathLst>
                <a:path w="4090" h="4088" extrusionOk="0">
                  <a:moveTo>
                    <a:pt x="2029" y="1"/>
                  </a:moveTo>
                  <a:cubicBezTo>
                    <a:pt x="894" y="1"/>
                    <a:pt x="0" y="927"/>
                    <a:pt x="0" y="2062"/>
                  </a:cubicBezTo>
                  <a:cubicBezTo>
                    <a:pt x="0" y="3194"/>
                    <a:pt x="894" y="4087"/>
                    <a:pt x="2029" y="4087"/>
                  </a:cubicBezTo>
                  <a:cubicBezTo>
                    <a:pt x="3161" y="4087"/>
                    <a:pt x="4090" y="3194"/>
                    <a:pt x="4090" y="2062"/>
                  </a:cubicBezTo>
                  <a:cubicBezTo>
                    <a:pt x="4090" y="927"/>
                    <a:pt x="3161" y="1"/>
                    <a:pt x="2029"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2"/>
            <p:cNvSpPr/>
            <p:nvPr/>
          </p:nvSpPr>
          <p:spPr>
            <a:xfrm>
              <a:off x="1819375" y="-185425"/>
              <a:ext cx="102275" cy="102200"/>
            </a:xfrm>
            <a:custGeom>
              <a:avLst/>
              <a:gdLst/>
              <a:ahLst/>
              <a:cxnLst/>
              <a:rect l="l" t="t" r="r" b="b"/>
              <a:pathLst>
                <a:path w="4091" h="4088" extrusionOk="0">
                  <a:moveTo>
                    <a:pt x="2029" y="0"/>
                  </a:moveTo>
                  <a:cubicBezTo>
                    <a:pt x="894" y="0"/>
                    <a:pt x="1" y="927"/>
                    <a:pt x="1" y="2062"/>
                  </a:cubicBezTo>
                  <a:cubicBezTo>
                    <a:pt x="1" y="3194"/>
                    <a:pt x="894" y="4087"/>
                    <a:pt x="2029" y="4087"/>
                  </a:cubicBezTo>
                  <a:cubicBezTo>
                    <a:pt x="3161" y="4087"/>
                    <a:pt x="4090" y="3194"/>
                    <a:pt x="4090" y="2062"/>
                  </a:cubicBezTo>
                  <a:cubicBezTo>
                    <a:pt x="4090" y="927"/>
                    <a:pt x="3161" y="0"/>
                    <a:pt x="2029"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2"/>
            <p:cNvSpPr/>
            <p:nvPr/>
          </p:nvSpPr>
          <p:spPr>
            <a:xfrm>
              <a:off x="1819375" y="157200"/>
              <a:ext cx="102275" cy="102275"/>
            </a:xfrm>
            <a:custGeom>
              <a:avLst/>
              <a:gdLst/>
              <a:ahLst/>
              <a:cxnLst/>
              <a:rect l="l" t="t" r="r" b="b"/>
              <a:pathLst>
                <a:path w="4091" h="4091" extrusionOk="0">
                  <a:moveTo>
                    <a:pt x="2029" y="1"/>
                  </a:moveTo>
                  <a:cubicBezTo>
                    <a:pt x="894" y="1"/>
                    <a:pt x="1" y="930"/>
                    <a:pt x="1" y="2062"/>
                  </a:cubicBezTo>
                  <a:cubicBezTo>
                    <a:pt x="1" y="3197"/>
                    <a:pt x="894" y="4090"/>
                    <a:pt x="2029" y="4090"/>
                  </a:cubicBezTo>
                  <a:cubicBezTo>
                    <a:pt x="3161" y="4090"/>
                    <a:pt x="4090" y="3197"/>
                    <a:pt x="4090" y="2062"/>
                  </a:cubicBezTo>
                  <a:cubicBezTo>
                    <a:pt x="4090" y="930"/>
                    <a:pt x="3161" y="1"/>
                    <a:pt x="2029"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2"/>
            <p:cNvSpPr/>
            <p:nvPr/>
          </p:nvSpPr>
          <p:spPr>
            <a:xfrm>
              <a:off x="1819375" y="499900"/>
              <a:ext cx="102275" cy="102200"/>
            </a:xfrm>
            <a:custGeom>
              <a:avLst/>
              <a:gdLst/>
              <a:ahLst/>
              <a:cxnLst/>
              <a:rect l="l" t="t" r="r" b="b"/>
              <a:pathLst>
                <a:path w="4091" h="4088" extrusionOk="0">
                  <a:moveTo>
                    <a:pt x="2029" y="1"/>
                  </a:moveTo>
                  <a:cubicBezTo>
                    <a:pt x="894" y="1"/>
                    <a:pt x="1" y="927"/>
                    <a:pt x="1" y="2062"/>
                  </a:cubicBezTo>
                  <a:cubicBezTo>
                    <a:pt x="1" y="3194"/>
                    <a:pt x="894" y="4087"/>
                    <a:pt x="2029" y="4087"/>
                  </a:cubicBezTo>
                  <a:cubicBezTo>
                    <a:pt x="3161" y="4087"/>
                    <a:pt x="4090" y="3194"/>
                    <a:pt x="4090" y="2062"/>
                  </a:cubicBezTo>
                  <a:cubicBezTo>
                    <a:pt x="4090" y="927"/>
                    <a:pt x="3161" y="1"/>
                    <a:pt x="2029"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2"/>
            <p:cNvSpPr/>
            <p:nvPr/>
          </p:nvSpPr>
          <p:spPr>
            <a:xfrm>
              <a:off x="2095925" y="-185425"/>
              <a:ext cx="102250" cy="102200"/>
            </a:xfrm>
            <a:custGeom>
              <a:avLst/>
              <a:gdLst/>
              <a:ahLst/>
              <a:cxnLst/>
              <a:rect l="l" t="t" r="r" b="b"/>
              <a:pathLst>
                <a:path w="4090" h="4088" extrusionOk="0">
                  <a:moveTo>
                    <a:pt x="2029" y="0"/>
                  </a:moveTo>
                  <a:cubicBezTo>
                    <a:pt x="894" y="0"/>
                    <a:pt x="0" y="927"/>
                    <a:pt x="0" y="2062"/>
                  </a:cubicBezTo>
                  <a:cubicBezTo>
                    <a:pt x="0" y="3194"/>
                    <a:pt x="894" y="4087"/>
                    <a:pt x="2029" y="4087"/>
                  </a:cubicBezTo>
                  <a:cubicBezTo>
                    <a:pt x="3161" y="4087"/>
                    <a:pt x="4090" y="3194"/>
                    <a:pt x="4090" y="2062"/>
                  </a:cubicBezTo>
                  <a:cubicBezTo>
                    <a:pt x="4090" y="927"/>
                    <a:pt x="3161" y="0"/>
                    <a:pt x="2029"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2"/>
            <p:cNvSpPr/>
            <p:nvPr/>
          </p:nvSpPr>
          <p:spPr>
            <a:xfrm>
              <a:off x="2095925" y="157200"/>
              <a:ext cx="102250" cy="102275"/>
            </a:xfrm>
            <a:custGeom>
              <a:avLst/>
              <a:gdLst/>
              <a:ahLst/>
              <a:cxnLst/>
              <a:rect l="l" t="t" r="r" b="b"/>
              <a:pathLst>
                <a:path w="4090" h="4091" extrusionOk="0">
                  <a:moveTo>
                    <a:pt x="2029" y="1"/>
                  </a:moveTo>
                  <a:cubicBezTo>
                    <a:pt x="894" y="1"/>
                    <a:pt x="0" y="930"/>
                    <a:pt x="0" y="2062"/>
                  </a:cubicBezTo>
                  <a:cubicBezTo>
                    <a:pt x="0" y="3197"/>
                    <a:pt x="894" y="4090"/>
                    <a:pt x="2029" y="4090"/>
                  </a:cubicBezTo>
                  <a:cubicBezTo>
                    <a:pt x="3161" y="4090"/>
                    <a:pt x="4090" y="3197"/>
                    <a:pt x="4090" y="2062"/>
                  </a:cubicBezTo>
                  <a:cubicBezTo>
                    <a:pt x="4090" y="930"/>
                    <a:pt x="3161" y="1"/>
                    <a:pt x="2029"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2"/>
            <p:cNvSpPr/>
            <p:nvPr/>
          </p:nvSpPr>
          <p:spPr>
            <a:xfrm>
              <a:off x="2095925" y="499900"/>
              <a:ext cx="102250" cy="102200"/>
            </a:xfrm>
            <a:custGeom>
              <a:avLst/>
              <a:gdLst/>
              <a:ahLst/>
              <a:cxnLst/>
              <a:rect l="l" t="t" r="r" b="b"/>
              <a:pathLst>
                <a:path w="4090" h="4088" extrusionOk="0">
                  <a:moveTo>
                    <a:pt x="2029" y="1"/>
                  </a:moveTo>
                  <a:cubicBezTo>
                    <a:pt x="894" y="1"/>
                    <a:pt x="0" y="927"/>
                    <a:pt x="0" y="2062"/>
                  </a:cubicBezTo>
                  <a:cubicBezTo>
                    <a:pt x="0" y="3194"/>
                    <a:pt x="894" y="4087"/>
                    <a:pt x="2029" y="4087"/>
                  </a:cubicBezTo>
                  <a:cubicBezTo>
                    <a:pt x="3161" y="4087"/>
                    <a:pt x="4090" y="3194"/>
                    <a:pt x="4090" y="2062"/>
                  </a:cubicBezTo>
                  <a:cubicBezTo>
                    <a:pt x="4090" y="927"/>
                    <a:pt x="3161" y="1"/>
                    <a:pt x="2029"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 name="Google Shape;36;p2"/>
          <p:cNvGrpSpPr/>
          <p:nvPr/>
        </p:nvGrpSpPr>
        <p:grpSpPr>
          <a:xfrm rot="5400000">
            <a:off x="20625" y="4674998"/>
            <a:ext cx="436989" cy="189261"/>
            <a:chOff x="713225" y="4487573"/>
            <a:chExt cx="436989" cy="189261"/>
          </a:xfrm>
        </p:grpSpPr>
        <p:sp>
          <p:nvSpPr>
            <p:cNvPr id="37" name="Google Shape;37;p2"/>
            <p:cNvSpPr/>
            <p:nvPr/>
          </p:nvSpPr>
          <p:spPr>
            <a:xfrm>
              <a:off x="713225" y="4487573"/>
              <a:ext cx="189193" cy="189261"/>
            </a:xfrm>
            <a:custGeom>
              <a:avLst/>
              <a:gdLst/>
              <a:ahLst/>
              <a:cxnLst/>
              <a:rect l="l" t="t" r="r" b="b"/>
              <a:pathLst>
                <a:path w="32121" h="32119" extrusionOk="0">
                  <a:moveTo>
                    <a:pt x="5326" y="0"/>
                  </a:moveTo>
                  <a:lnTo>
                    <a:pt x="0" y="5323"/>
                  </a:lnTo>
                  <a:lnTo>
                    <a:pt x="10718" y="16041"/>
                  </a:lnTo>
                  <a:lnTo>
                    <a:pt x="0" y="26795"/>
                  </a:lnTo>
                  <a:lnTo>
                    <a:pt x="5326" y="32118"/>
                  </a:lnTo>
                  <a:lnTo>
                    <a:pt x="16044" y="21400"/>
                  </a:lnTo>
                  <a:lnTo>
                    <a:pt x="26762" y="32118"/>
                  </a:lnTo>
                  <a:lnTo>
                    <a:pt x="32121" y="26795"/>
                  </a:lnTo>
                  <a:lnTo>
                    <a:pt x="21403" y="16041"/>
                  </a:lnTo>
                  <a:lnTo>
                    <a:pt x="32121" y="5323"/>
                  </a:lnTo>
                  <a:lnTo>
                    <a:pt x="26762" y="0"/>
                  </a:lnTo>
                  <a:lnTo>
                    <a:pt x="16044" y="10718"/>
                  </a:lnTo>
                  <a:lnTo>
                    <a:pt x="532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2"/>
            <p:cNvSpPr/>
            <p:nvPr/>
          </p:nvSpPr>
          <p:spPr>
            <a:xfrm>
              <a:off x="961021" y="4487573"/>
              <a:ext cx="189193" cy="189261"/>
            </a:xfrm>
            <a:custGeom>
              <a:avLst/>
              <a:gdLst/>
              <a:ahLst/>
              <a:cxnLst/>
              <a:rect l="l" t="t" r="r" b="b"/>
              <a:pathLst>
                <a:path w="32121" h="32119" extrusionOk="0">
                  <a:moveTo>
                    <a:pt x="5326" y="0"/>
                  </a:moveTo>
                  <a:lnTo>
                    <a:pt x="0" y="5323"/>
                  </a:lnTo>
                  <a:lnTo>
                    <a:pt x="10718" y="16041"/>
                  </a:lnTo>
                  <a:lnTo>
                    <a:pt x="0" y="26795"/>
                  </a:lnTo>
                  <a:lnTo>
                    <a:pt x="5326" y="32118"/>
                  </a:lnTo>
                  <a:lnTo>
                    <a:pt x="16044" y="21400"/>
                  </a:lnTo>
                  <a:lnTo>
                    <a:pt x="26762" y="32118"/>
                  </a:lnTo>
                  <a:lnTo>
                    <a:pt x="32121" y="26795"/>
                  </a:lnTo>
                  <a:lnTo>
                    <a:pt x="21403" y="16041"/>
                  </a:lnTo>
                  <a:lnTo>
                    <a:pt x="32121" y="5323"/>
                  </a:lnTo>
                  <a:lnTo>
                    <a:pt x="26762" y="0"/>
                  </a:lnTo>
                  <a:lnTo>
                    <a:pt x="16044" y="10718"/>
                  </a:lnTo>
                  <a:lnTo>
                    <a:pt x="532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9" name="Google Shape;39;p2"/>
          <p:cNvSpPr txBox="1">
            <a:spLocks noGrp="1"/>
          </p:cNvSpPr>
          <p:nvPr>
            <p:ph type="ctrTitle"/>
          </p:nvPr>
        </p:nvSpPr>
        <p:spPr>
          <a:xfrm>
            <a:off x="1740225" y="1301025"/>
            <a:ext cx="5663400" cy="1951800"/>
          </a:xfrm>
          <a:prstGeom prst="rect">
            <a:avLst/>
          </a:prstGeom>
          <a:solidFill>
            <a:srgbClr val="FFFFFF">
              <a:alpha val="41140"/>
            </a:srgbClr>
          </a:solidFill>
          <a:ln w="9525" cap="flat" cmpd="sng">
            <a:solidFill>
              <a:schemeClr val="dk1"/>
            </a:solidFill>
            <a:prstDash val="solid"/>
            <a:round/>
            <a:headEnd type="none" w="sm" len="sm"/>
            <a:tailEnd type="none" w="sm" len="sm"/>
          </a:ln>
        </p:spPr>
        <p:txBody>
          <a:bodyPr spcFirstLastPara="1" wrap="square" lIns="91425" tIns="91425" rIns="91425" bIns="91425" anchor="b" anchorCtr="0">
            <a:noAutofit/>
          </a:bodyPr>
          <a:lstStyle>
            <a:lvl1pPr lvl="0" algn="ctr">
              <a:lnSpc>
                <a:spcPct val="90000"/>
              </a:lnSpc>
              <a:spcBef>
                <a:spcPts val="0"/>
              </a:spcBef>
              <a:spcAft>
                <a:spcPts val="0"/>
              </a:spcAft>
              <a:buClr>
                <a:srgbClr val="191919"/>
              </a:buClr>
              <a:buSzPts val="5200"/>
              <a:buNone/>
              <a:defRPr sz="4500"/>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a:endParaRPr/>
          </a:p>
        </p:txBody>
      </p:sp>
      <p:sp>
        <p:nvSpPr>
          <p:cNvPr id="40" name="Google Shape;40;p2"/>
          <p:cNvSpPr txBox="1">
            <a:spLocks noGrp="1"/>
          </p:cNvSpPr>
          <p:nvPr>
            <p:ph type="subTitle" idx="1"/>
          </p:nvPr>
        </p:nvSpPr>
        <p:spPr>
          <a:xfrm>
            <a:off x="1740225" y="3343550"/>
            <a:ext cx="4381800" cy="475800"/>
          </a:xfrm>
          <a:prstGeom prst="rect">
            <a:avLst/>
          </a:prstGeom>
          <a:solidFill>
            <a:srgbClr val="FFFFFF">
              <a:alpha val="41140"/>
            </a:srgbClr>
          </a:solidFill>
          <a:ln w="9525"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lvl1pPr lvl="0" algn="ctr">
              <a:lnSpc>
                <a:spcPct val="100000"/>
              </a:lnSpc>
              <a:spcBef>
                <a:spcPts val="0"/>
              </a:spcBef>
              <a:spcAft>
                <a:spcPts val="0"/>
              </a:spcAft>
              <a:buSzPts val="1200"/>
              <a:buNone/>
              <a:defRPr sz="1600">
                <a:solidFill>
                  <a:schemeClr val="dk1"/>
                </a:solidFill>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ackground">
  <p:cSld name="CUSTOM_9">
    <p:spTree>
      <p:nvGrpSpPr>
        <p:cNvPr id="1" name="Shape 362"/>
        <p:cNvGrpSpPr/>
        <p:nvPr/>
      </p:nvGrpSpPr>
      <p:grpSpPr>
        <a:xfrm>
          <a:off x="0" y="0"/>
          <a:ext cx="0" cy="0"/>
          <a:chOff x="0" y="0"/>
          <a:chExt cx="0" cy="0"/>
        </a:xfrm>
      </p:grpSpPr>
      <p:sp>
        <p:nvSpPr>
          <p:cNvPr id="363" name="Google Shape;363;p24"/>
          <p:cNvSpPr/>
          <p:nvPr/>
        </p:nvSpPr>
        <p:spPr>
          <a:xfrm>
            <a:off x="165600" y="165450"/>
            <a:ext cx="8812800" cy="4812600"/>
          </a:xfrm>
          <a:prstGeom prst="rect">
            <a:avLst/>
          </a:prstGeom>
          <a:solidFill>
            <a:srgbClr val="FFFFFF">
              <a:alpha val="41140"/>
            </a:srgbClr>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24"/>
          <p:cNvSpPr/>
          <p:nvPr/>
        </p:nvSpPr>
        <p:spPr>
          <a:xfrm>
            <a:off x="235977" y="235827"/>
            <a:ext cx="166200" cy="166200"/>
          </a:xfrm>
          <a:prstGeom prst="rect">
            <a:avLst/>
          </a:prstGeom>
          <a:solidFill>
            <a:schemeClr val="accen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24"/>
          <p:cNvSpPr/>
          <p:nvPr/>
        </p:nvSpPr>
        <p:spPr>
          <a:xfrm>
            <a:off x="165600" y="165450"/>
            <a:ext cx="306900" cy="306900"/>
          </a:xfrm>
          <a:prstGeom prst="mathMultiply">
            <a:avLst>
              <a:gd name="adj1" fmla="val 0"/>
            </a:avLst>
          </a:pr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366;p24"/>
          <p:cNvSpPr/>
          <p:nvPr/>
        </p:nvSpPr>
        <p:spPr>
          <a:xfrm>
            <a:off x="478552" y="235827"/>
            <a:ext cx="166200" cy="166200"/>
          </a:xfrm>
          <a:prstGeom prst="rect">
            <a:avLst/>
          </a:prstGeom>
          <a:solidFill>
            <a:schemeClr val="accen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24"/>
          <p:cNvSpPr/>
          <p:nvPr/>
        </p:nvSpPr>
        <p:spPr>
          <a:xfrm>
            <a:off x="721127" y="235802"/>
            <a:ext cx="166200" cy="166200"/>
          </a:xfrm>
          <a:prstGeom prst="rect">
            <a:avLst/>
          </a:prstGeom>
          <a:solidFill>
            <a:schemeClr val="accen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24"/>
          <p:cNvSpPr/>
          <p:nvPr/>
        </p:nvSpPr>
        <p:spPr>
          <a:xfrm rot="-8100000">
            <a:off x="766461" y="263602"/>
            <a:ext cx="75519" cy="75943"/>
          </a:xfrm>
          <a:prstGeom prst="halfFrame">
            <a:avLst>
              <a:gd name="adj1" fmla="val 0"/>
              <a:gd name="adj2" fmla="val 0"/>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69" name="Google Shape;369;p24"/>
          <p:cNvCxnSpPr/>
          <p:nvPr/>
        </p:nvCxnSpPr>
        <p:spPr>
          <a:xfrm>
            <a:off x="498502" y="318927"/>
            <a:ext cx="126300" cy="0"/>
          </a:xfrm>
          <a:prstGeom prst="straightConnector1">
            <a:avLst/>
          </a:prstGeom>
          <a:noFill/>
          <a:ln w="9525" cap="flat" cmpd="sng">
            <a:solidFill>
              <a:schemeClr val="dk1"/>
            </a:solidFill>
            <a:prstDash val="solid"/>
            <a:round/>
            <a:headEnd type="none" w="med" len="med"/>
            <a:tailEnd type="none" w="med" len="med"/>
          </a:ln>
        </p:spPr>
      </p:cxnSp>
      <p:pic>
        <p:nvPicPr>
          <p:cNvPr id="370" name="Google Shape;370;p24"/>
          <p:cNvPicPr preferRelativeResize="0"/>
          <p:nvPr/>
        </p:nvPicPr>
        <p:blipFill rotWithShape="1">
          <a:blip r:embed="rId2">
            <a:alphaModFix amt="80000"/>
          </a:blip>
          <a:srcRect/>
          <a:stretch/>
        </p:blipFill>
        <p:spPr>
          <a:xfrm>
            <a:off x="-531839" y="3737375"/>
            <a:ext cx="4954325" cy="3620275"/>
          </a:xfrm>
          <a:prstGeom prst="rect">
            <a:avLst/>
          </a:prstGeom>
          <a:noFill/>
          <a:ln>
            <a:noFill/>
          </a:ln>
        </p:spPr>
      </p:pic>
      <p:pic>
        <p:nvPicPr>
          <p:cNvPr id="371" name="Google Shape;371;p24"/>
          <p:cNvPicPr preferRelativeResize="0"/>
          <p:nvPr/>
        </p:nvPicPr>
        <p:blipFill>
          <a:blip r:embed="rId3">
            <a:alphaModFix/>
          </a:blip>
          <a:stretch>
            <a:fillRect/>
          </a:stretch>
        </p:blipFill>
        <p:spPr>
          <a:xfrm rot="-5400000" flipH="1">
            <a:off x="5170860" y="-2803385"/>
            <a:ext cx="4091727" cy="4251602"/>
          </a:xfrm>
          <a:prstGeom prst="rect">
            <a:avLst/>
          </a:prstGeom>
          <a:noFill/>
          <a:ln>
            <a:noFill/>
          </a:ln>
        </p:spPr>
      </p:pic>
      <p:grpSp>
        <p:nvGrpSpPr>
          <p:cNvPr id="372" name="Google Shape;372;p24"/>
          <p:cNvGrpSpPr/>
          <p:nvPr/>
        </p:nvGrpSpPr>
        <p:grpSpPr>
          <a:xfrm>
            <a:off x="8744600" y="165450"/>
            <a:ext cx="233700" cy="4812600"/>
            <a:chOff x="8744600" y="165450"/>
            <a:chExt cx="233700" cy="4812600"/>
          </a:xfrm>
        </p:grpSpPr>
        <p:sp>
          <p:nvSpPr>
            <p:cNvPr id="373" name="Google Shape;373;p24"/>
            <p:cNvSpPr/>
            <p:nvPr/>
          </p:nvSpPr>
          <p:spPr>
            <a:xfrm>
              <a:off x="8744600" y="165450"/>
              <a:ext cx="233700" cy="4812600"/>
            </a:xfrm>
            <a:prstGeom prst="rect">
              <a:avLst/>
            </a:prstGeom>
            <a:solidFill>
              <a:schemeClr val="accen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Barlow"/>
                <a:ea typeface="Barlow"/>
                <a:cs typeface="Barlow"/>
                <a:sym typeface="Barlow"/>
              </a:endParaRPr>
            </a:p>
          </p:txBody>
        </p:sp>
        <p:sp>
          <p:nvSpPr>
            <p:cNvPr id="374" name="Google Shape;374;p24"/>
            <p:cNvSpPr/>
            <p:nvPr/>
          </p:nvSpPr>
          <p:spPr>
            <a:xfrm>
              <a:off x="8744600" y="2675450"/>
              <a:ext cx="233700" cy="1152900"/>
            </a:xfrm>
            <a:prstGeom prst="rect">
              <a:avLst/>
            </a:prstGeom>
            <a:solidFill>
              <a:srgbClr val="EA4EE3">
                <a:alpha val="61960"/>
              </a:srgbClr>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Barlow"/>
                <a:ea typeface="Barlow"/>
                <a:cs typeface="Barlow"/>
                <a:sym typeface="Barlow"/>
              </a:endParaRPr>
            </a:p>
          </p:txBody>
        </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ackground 1">
  <p:cSld name="CUSTOM_9_1">
    <p:spTree>
      <p:nvGrpSpPr>
        <p:cNvPr id="1" name="Shape 375"/>
        <p:cNvGrpSpPr/>
        <p:nvPr/>
      </p:nvGrpSpPr>
      <p:grpSpPr>
        <a:xfrm>
          <a:off x="0" y="0"/>
          <a:ext cx="0" cy="0"/>
          <a:chOff x="0" y="0"/>
          <a:chExt cx="0" cy="0"/>
        </a:xfrm>
      </p:grpSpPr>
      <p:sp>
        <p:nvSpPr>
          <p:cNvPr id="376" name="Google Shape;376;p25"/>
          <p:cNvSpPr/>
          <p:nvPr/>
        </p:nvSpPr>
        <p:spPr>
          <a:xfrm>
            <a:off x="165600" y="165450"/>
            <a:ext cx="8812800" cy="4812600"/>
          </a:xfrm>
          <a:prstGeom prst="rect">
            <a:avLst/>
          </a:prstGeom>
          <a:solidFill>
            <a:srgbClr val="FFFFFF">
              <a:alpha val="41140"/>
            </a:srgbClr>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77" name="Google Shape;377;p25"/>
          <p:cNvGrpSpPr/>
          <p:nvPr/>
        </p:nvGrpSpPr>
        <p:grpSpPr>
          <a:xfrm>
            <a:off x="8671500" y="165450"/>
            <a:ext cx="306900" cy="306900"/>
            <a:chOff x="8256675" y="165450"/>
            <a:chExt cx="306900" cy="306900"/>
          </a:xfrm>
        </p:grpSpPr>
        <p:sp>
          <p:nvSpPr>
            <p:cNvPr id="378" name="Google Shape;378;p25"/>
            <p:cNvSpPr/>
            <p:nvPr/>
          </p:nvSpPr>
          <p:spPr>
            <a:xfrm>
              <a:off x="8327052" y="235827"/>
              <a:ext cx="166200" cy="166200"/>
            </a:xfrm>
            <a:prstGeom prst="rect">
              <a:avLst/>
            </a:prstGeom>
            <a:solidFill>
              <a:schemeClr val="accen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25"/>
            <p:cNvSpPr/>
            <p:nvPr/>
          </p:nvSpPr>
          <p:spPr>
            <a:xfrm>
              <a:off x="8256675" y="165450"/>
              <a:ext cx="306900" cy="306900"/>
            </a:xfrm>
            <a:prstGeom prst="mathMultiply">
              <a:avLst>
                <a:gd name="adj1" fmla="val 0"/>
              </a:avLst>
            </a:pr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0" name="Google Shape;380;p25"/>
          <p:cNvGrpSpPr/>
          <p:nvPr/>
        </p:nvGrpSpPr>
        <p:grpSpPr>
          <a:xfrm rot="5400000">
            <a:off x="-93023" y="3797750"/>
            <a:ext cx="352108" cy="1260383"/>
            <a:chOff x="8254727" y="-90700"/>
            <a:chExt cx="352108" cy="1260383"/>
          </a:xfrm>
        </p:grpSpPr>
        <p:sp>
          <p:nvSpPr>
            <p:cNvPr id="381" name="Google Shape;381;p25"/>
            <p:cNvSpPr/>
            <p:nvPr/>
          </p:nvSpPr>
          <p:spPr>
            <a:xfrm>
              <a:off x="8509395" y="-90700"/>
              <a:ext cx="97440" cy="1260383"/>
            </a:xfrm>
            <a:custGeom>
              <a:avLst/>
              <a:gdLst/>
              <a:ahLst/>
              <a:cxnLst/>
              <a:rect l="l" t="t" r="r" b="b"/>
              <a:pathLst>
                <a:path w="10238" h="132428" extrusionOk="0">
                  <a:moveTo>
                    <a:pt x="7937" y="0"/>
                  </a:moveTo>
                  <a:cubicBezTo>
                    <a:pt x="7937" y="3194"/>
                    <a:pt x="6288" y="4741"/>
                    <a:pt x="4329" y="6527"/>
                  </a:cubicBezTo>
                  <a:cubicBezTo>
                    <a:pt x="2303" y="8415"/>
                    <a:pt x="0" y="10545"/>
                    <a:pt x="0" y="14736"/>
                  </a:cubicBezTo>
                  <a:cubicBezTo>
                    <a:pt x="0" y="18894"/>
                    <a:pt x="2303" y="21024"/>
                    <a:pt x="4329" y="22912"/>
                  </a:cubicBezTo>
                  <a:cubicBezTo>
                    <a:pt x="6288" y="24699"/>
                    <a:pt x="7937" y="26246"/>
                    <a:pt x="7937" y="29439"/>
                  </a:cubicBezTo>
                  <a:cubicBezTo>
                    <a:pt x="7937" y="32600"/>
                    <a:pt x="6288" y="34147"/>
                    <a:pt x="4329" y="35966"/>
                  </a:cubicBezTo>
                  <a:cubicBezTo>
                    <a:pt x="2303" y="37821"/>
                    <a:pt x="0" y="39951"/>
                    <a:pt x="0" y="44142"/>
                  </a:cubicBezTo>
                  <a:cubicBezTo>
                    <a:pt x="0" y="48300"/>
                    <a:pt x="2303" y="50463"/>
                    <a:pt x="4329" y="52318"/>
                  </a:cubicBezTo>
                  <a:cubicBezTo>
                    <a:pt x="6288" y="54104"/>
                    <a:pt x="7937" y="55651"/>
                    <a:pt x="7937" y="58845"/>
                  </a:cubicBezTo>
                  <a:cubicBezTo>
                    <a:pt x="7937" y="62041"/>
                    <a:pt x="6288" y="63585"/>
                    <a:pt x="4329" y="65372"/>
                  </a:cubicBezTo>
                  <a:cubicBezTo>
                    <a:pt x="2303" y="67263"/>
                    <a:pt x="0" y="69392"/>
                    <a:pt x="0" y="73548"/>
                  </a:cubicBezTo>
                  <a:cubicBezTo>
                    <a:pt x="0" y="77739"/>
                    <a:pt x="2303" y="79869"/>
                    <a:pt x="4329" y="81759"/>
                  </a:cubicBezTo>
                  <a:cubicBezTo>
                    <a:pt x="6288" y="83546"/>
                    <a:pt x="7937" y="85090"/>
                    <a:pt x="7937" y="88286"/>
                  </a:cubicBezTo>
                  <a:cubicBezTo>
                    <a:pt x="7937" y="91447"/>
                    <a:pt x="6288" y="93027"/>
                    <a:pt x="4329" y="94813"/>
                  </a:cubicBezTo>
                  <a:cubicBezTo>
                    <a:pt x="2303" y="96668"/>
                    <a:pt x="0" y="98831"/>
                    <a:pt x="0" y="102989"/>
                  </a:cubicBezTo>
                  <a:cubicBezTo>
                    <a:pt x="0" y="107180"/>
                    <a:pt x="2303" y="109310"/>
                    <a:pt x="4329" y="111198"/>
                  </a:cubicBezTo>
                  <a:cubicBezTo>
                    <a:pt x="6288" y="112984"/>
                    <a:pt x="7937" y="114532"/>
                    <a:pt x="7937" y="117725"/>
                  </a:cubicBezTo>
                  <a:cubicBezTo>
                    <a:pt x="7937" y="120885"/>
                    <a:pt x="6288" y="122433"/>
                    <a:pt x="4329" y="124252"/>
                  </a:cubicBezTo>
                  <a:cubicBezTo>
                    <a:pt x="2303" y="126107"/>
                    <a:pt x="0" y="128273"/>
                    <a:pt x="0" y="132428"/>
                  </a:cubicBezTo>
                  <a:lnTo>
                    <a:pt x="2267" y="132428"/>
                  </a:lnTo>
                  <a:cubicBezTo>
                    <a:pt x="2267" y="129234"/>
                    <a:pt x="3952" y="127687"/>
                    <a:pt x="5876" y="125901"/>
                  </a:cubicBezTo>
                  <a:cubicBezTo>
                    <a:pt x="7901" y="124013"/>
                    <a:pt x="10237" y="121883"/>
                    <a:pt x="10237" y="117725"/>
                  </a:cubicBezTo>
                  <a:cubicBezTo>
                    <a:pt x="10237" y="113534"/>
                    <a:pt x="7901" y="111404"/>
                    <a:pt x="5876" y="109516"/>
                  </a:cubicBezTo>
                  <a:cubicBezTo>
                    <a:pt x="3952" y="107730"/>
                    <a:pt x="2267" y="106183"/>
                    <a:pt x="2267" y="102989"/>
                  </a:cubicBezTo>
                  <a:cubicBezTo>
                    <a:pt x="2267" y="99793"/>
                    <a:pt x="3952" y="98249"/>
                    <a:pt x="5876" y="96462"/>
                  </a:cubicBezTo>
                  <a:cubicBezTo>
                    <a:pt x="7901" y="94571"/>
                    <a:pt x="10237" y="92442"/>
                    <a:pt x="10237" y="88286"/>
                  </a:cubicBezTo>
                  <a:cubicBezTo>
                    <a:pt x="10237" y="84095"/>
                    <a:pt x="7901" y="81965"/>
                    <a:pt x="5876" y="80075"/>
                  </a:cubicBezTo>
                  <a:cubicBezTo>
                    <a:pt x="3952" y="78288"/>
                    <a:pt x="2267" y="76744"/>
                    <a:pt x="2267" y="73548"/>
                  </a:cubicBezTo>
                  <a:cubicBezTo>
                    <a:pt x="2267" y="70387"/>
                    <a:pt x="3952" y="68843"/>
                    <a:pt x="5876" y="67056"/>
                  </a:cubicBezTo>
                  <a:cubicBezTo>
                    <a:pt x="7901" y="65166"/>
                    <a:pt x="10237" y="63036"/>
                    <a:pt x="10237" y="58845"/>
                  </a:cubicBezTo>
                  <a:cubicBezTo>
                    <a:pt x="10237" y="54690"/>
                    <a:pt x="7901" y="52560"/>
                    <a:pt x="5876" y="50669"/>
                  </a:cubicBezTo>
                  <a:cubicBezTo>
                    <a:pt x="3952" y="48883"/>
                    <a:pt x="2267" y="47338"/>
                    <a:pt x="2267" y="44142"/>
                  </a:cubicBezTo>
                  <a:cubicBezTo>
                    <a:pt x="2267" y="40949"/>
                    <a:pt x="3952" y="39401"/>
                    <a:pt x="5876" y="37615"/>
                  </a:cubicBezTo>
                  <a:cubicBezTo>
                    <a:pt x="7901" y="35727"/>
                    <a:pt x="10237" y="33597"/>
                    <a:pt x="10237" y="29439"/>
                  </a:cubicBezTo>
                  <a:cubicBezTo>
                    <a:pt x="10237" y="25248"/>
                    <a:pt x="7901" y="23118"/>
                    <a:pt x="5876" y="21230"/>
                  </a:cubicBezTo>
                  <a:cubicBezTo>
                    <a:pt x="3952" y="19444"/>
                    <a:pt x="2267" y="17897"/>
                    <a:pt x="2267" y="14736"/>
                  </a:cubicBezTo>
                  <a:cubicBezTo>
                    <a:pt x="2267" y="11543"/>
                    <a:pt x="3952" y="9996"/>
                    <a:pt x="5876" y="8209"/>
                  </a:cubicBezTo>
                  <a:cubicBezTo>
                    <a:pt x="7901" y="6321"/>
                    <a:pt x="10237" y="4191"/>
                    <a:pt x="102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82;p25"/>
            <p:cNvSpPr/>
            <p:nvPr/>
          </p:nvSpPr>
          <p:spPr>
            <a:xfrm>
              <a:off x="8381885" y="-90700"/>
              <a:ext cx="97440" cy="1260383"/>
            </a:xfrm>
            <a:custGeom>
              <a:avLst/>
              <a:gdLst/>
              <a:ahLst/>
              <a:cxnLst/>
              <a:rect l="l" t="t" r="r" b="b"/>
              <a:pathLst>
                <a:path w="10238" h="132428" extrusionOk="0">
                  <a:moveTo>
                    <a:pt x="7971" y="0"/>
                  </a:moveTo>
                  <a:cubicBezTo>
                    <a:pt x="7971" y="3194"/>
                    <a:pt x="6289" y="4741"/>
                    <a:pt x="4365" y="6527"/>
                  </a:cubicBezTo>
                  <a:cubicBezTo>
                    <a:pt x="2304" y="8415"/>
                    <a:pt x="1" y="10545"/>
                    <a:pt x="1" y="14736"/>
                  </a:cubicBezTo>
                  <a:cubicBezTo>
                    <a:pt x="1" y="18894"/>
                    <a:pt x="2304" y="21024"/>
                    <a:pt x="4365" y="22912"/>
                  </a:cubicBezTo>
                  <a:cubicBezTo>
                    <a:pt x="6289" y="24699"/>
                    <a:pt x="7971" y="26246"/>
                    <a:pt x="7971" y="29439"/>
                  </a:cubicBezTo>
                  <a:cubicBezTo>
                    <a:pt x="7971" y="32600"/>
                    <a:pt x="6289" y="34147"/>
                    <a:pt x="4365" y="35966"/>
                  </a:cubicBezTo>
                  <a:cubicBezTo>
                    <a:pt x="2304" y="37821"/>
                    <a:pt x="1" y="39951"/>
                    <a:pt x="1" y="44142"/>
                  </a:cubicBezTo>
                  <a:cubicBezTo>
                    <a:pt x="1" y="48300"/>
                    <a:pt x="2304" y="50463"/>
                    <a:pt x="4365" y="52318"/>
                  </a:cubicBezTo>
                  <a:cubicBezTo>
                    <a:pt x="6289" y="54104"/>
                    <a:pt x="7971" y="55651"/>
                    <a:pt x="7971" y="58845"/>
                  </a:cubicBezTo>
                  <a:cubicBezTo>
                    <a:pt x="7971" y="62041"/>
                    <a:pt x="6289" y="63585"/>
                    <a:pt x="4365" y="65372"/>
                  </a:cubicBezTo>
                  <a:cubicBezTo>
                    <a:pt x="2304" y="67263"/>
                    <a:pt x="1" y="69392"/>
                    <a:pt x="1" y="73548"/>
                  </a:cubicBezTo>
                  <a:cubicBezTo>
                    <a:pt x="1" y="77739"/>
                    <a:pt x="2304" y="79869"/>
                    <a:pt x="4365" y="81759"/>
                  </a:cubicBezTo>
                  <a:cubicBezTo>
                    <a:pt x="6289" y="83546"/>
                    <a:pt x="7971" y="85090"/>
                    <a:pt x="7971" y="88286"/>
                  </a:cubicBezTo>
                  <a:cubicBezTo>
                    <a:pt x="7971" y="91447"/>
                    <a:pt x="6289" y="92991"/>
                    <a:pt x="4365" y="94813"/>
                  </a:cubicBezTo>
                  <a:cubicBezTo>
                    <a:pt x="2304" y="96668"/>
                    <a:pt x="1" y="98831"/>
                    <a:pt x="1" y="102989"/>
                  </a:cubicBezTo>
                  <a:cubicBezTo>
                    <a:pt x="1" y="107180"/>
                    <a:pt x="2304" y="109310"/>
                    <a:pt x="4365" y="111198"/>
                  </a:cubicBezTo>
                  <a:cubicBezTo>
                    <a:pt x="6289" y="112984"/>
                    <a:pt x="7971" y="114532"/>
                    <a:pt x="7971" y="117725"/>
                  </a:cubicBezTo>
                  <a:cubicBezTo>
                    <a:pt x="7971" y="120885"/>
                    <a:pt x="6289" y="122433"/>
                    <a:pt x="4365" y="124252"/>
                  </a:cubicBezTo>
                  <a:cubicBezTo>
                    <a:pt x="2304" y="126107"/>
                    <a:pt x="1" y="128273"/>
                    <a:pt x="1" y="132428"/>
                  </a:cubicBezTo>
                  <a:lnTo>
                    <a:pt x="2268" y="132428"/>
                  </a:lnTo>
                  <a:cubicBezTo>
                    <a:pt x="2268" y="129234"/>
                    <a:pt x="3953" y="127687"/>
                    <a:pt x="5909" y="125901"/>
                  </a:cubicBezTo>
                  <a:cubicBezTo>
                    <a:pt x="7938" y="124013"/>
                    <a:pt x="10238" y="121883"/>
                    <a:pt x="10238" y="117725"/>
                  </a:cubicBezTo>
                  <a:cubicBezTo>
                    <a:pt x="10238" y="113534"/>
                    <a:pt x="7938" y="111404"/>
                    <a:pt x="5909" y="109516"/>
                  </a:cubicBezTo>
                  <a:cubicBezTo>
                    <a:pt x="3953" y="107730"/>
                    <a:pt x="2268" y="106183"/>
                    <a:pt x="2268" y="102989"/>
                  </a:cubicBezTo>
                  <a:cubicBezTo>
                    <a:pt x="2268" y="99793"/>
                    <a:pt x="3953" y="98249"/>
                    <a:pt x="5876" y="96462"/>
                  </a:cubicBezTo>
                  <a:cubicBezTo>
                    <a:pt x="7938" y="94571"/>
                    <a:pt x="10238" y="92442"/>
                    <a:pt x="10238" y="88286"/>
                  </a:cubicBezTo>
                  <a:cubicBezTo>
                    <a:pt x="10238" y="84095"/>
                    <a:pt x="7938" y="81965"/>
                    <a:pt x="5876" y="80075"/>
                  </a:cubicBezTo>
                  <a:cubicBezTo>
                    <a:pt x="3953" y="78288"/>
                    <a:pt x="2268" y="76744"/>
                    <a:pt x="2268" y="73548"/>
                  </a:cubicBezTo>
                  <a:cubicBezTo>
                    <a:pt x="2268" y="70387"/>
                    <a:pt x="3953" y="68843"/>
                    <a:pt x="5909" y="67056"/>
                  </a:cubicBezTo>
                  <a:cubicBezTo>
                    <a:pt x="7938" y="65166"/>
                    <a:pt x="10238" y="63036"/>
                    <a:pt x="10238" y="58845"/>
                  </a:cubicBezTo>
                  <a:cubicBezTo>
                    <a:pt x="10238" y="54690"/>
                    <a:pt x="7938" y="52560"/>
                    <a:pt x="5909" y="50669"/>
                  </a:cubicBezTo>
                  <a:cubicBezTo>
                    <a:pt x="3953" y="48883"/>
                    <a:pt x="2268" y="47338"/>
                    <a:pt x="2268" y="44142"/>
                  </a:cubicBezTo>
                  <a:cubicBezTo>
                    <a:pt x="2268" y="40949"/>
                    <a:pt x="3953" y="39401"/>
                    <a:pt x="5909" y="37615"/>
                  </a:cubicBezTo>
                  <a:cubicBezTo>
                    <a:pt x="7938" y="35727"/>
                    <a:pt x="10238" y="33597"/>
                    <a:pt x="10238" y="29439"/>
                  </a:cubicBezTo>
                  <a:cubicBezTo>
                    <a:pt x="10238" y="25248"/>
                    <a:pt x="7938" y="23118"/>
                    <a:pt x="5876" y="21230"/>
                  </a:cubicBezTo>
                  <a:cubicBezTo>
                    <a:pt x="3953" y="19444"/>
                    <a:pt x="2268" y="17897"/>
                    <a:pt x="2268" y="14736"/>
                  </a:cubicBezTo>
                  <a:cubicBezTo>
                    <a:pt x="2268" y="11543"/>
                    <a:pt x="3953" y="9996"/>
                    <a:pt x="5909" y="8209"/>
                  </a:cubicBezTo>
                  <a:cubicBezTo>
                    <a:pt x="7938" y="6321"/>
                    <a:pt x="10238" y="4191"/>
                    <a:pt x="102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25"/>
            <p:cNvSpPr/>
            <p:nvPr/>
          </p:nvSpPr>
          <p:spPr>
            <a:xfrm>
              <a:off x="8254727" y="-90700"/>
              <a:ext cx="97098" cy="1260383"/>
            </a:xfrm>
            <a:custGeom>
              <a:avLst/>
              <a:gdLst/>
              <a:ahLst/>
              <a:cxnLst/>
              <a:rect l="l" t="t" r="r" b="b"/>
              <a:pathLst>
                <a:path w="10202" h="132428" extrusionOk="0">
                  <a:moveTo>
                    <a:pt x="7934" y="0"/>
                  </a:moveTo>
                  <a:cubicBezTo>
                    <a:pt x="7934" y="3194"/>
                    <a:pt x="6252" y="4741"/>
                    <a:pt x="4328" y="6527"/>
                  </a:cubicBezTo>
                  <a:cubicBezTo>
                    <a:pt x="2300" y="8415"/>
                    <a:pt x="0" y="10545"/>
                    <a:pt x="0" y="14736"/>
                  </a:cubicBezTo>
                  <a:cubicBezTo>
                    <a:pt x="0" y="18894"/>
                    <a:pt x="2300" y="21024"/>
                    <a:pt x="4328" y="22912"/>
                  </a:cubicBezTo>
                  <a:cubicBezTo>
                    <a:pt x="6252" y="24699"/>
                    <a:pt x="7934" y="26246"/>
                    <a:pt x="7934" y="29439"/>
                  </a:cubicBezTo>
                  <a:cubicBezTo>
                    <a:pt x="7934" y="32600"/>
                    <a:pt x="6252" y="34147"/>
                    <a:pt x="4328" y="35966"/>
                  </a:cubicBezTo>
                  <a:cubicBezTo>
                    <a:pt x="2300" y="37821"/>
                    <a:pt x="0" y="39951"/>
                    <a:pt x="0" y="44142"/>
                  </a:cubicBezTo>
                  <a:cubicBezTo>
                    <a:pt x="0" y="48300"/>
                    <a:pt x="2300" y="50463"/>
                    <a:pt x="4328" y="52318"/>
                  </a:cubicBezTo>
                  <a:cubicBezTo>
                    <a:pt x="6252" y="54104"/>
                    <a:pt x="7934" y="55651"/>
                    <a:pt x="7934" y="58845"/>
                  </a:cubicBezTo>
                  <a:cubicBezTo>
                    <a:pt x="7934" y="62041"/>
                    <a:pt x="6252" y="63585"/>
                    <a:pt x="4328" y="65372"/>
                  </a:cubicBezTo>
                  <a:cubicBezTo>
                    <a:pt x="2300" y="67263"/>
                    <a:pt x="0" y="69392"/>
                    <a:pt x="0" y="73548"/>
                  </a:cubicBezTo>
                  <a:cubicBezTo>
                    <a:pt x="0" y="77739"/>
                    <a:pt x="2300" y="79869"/>
                    <a:pt x="4328" y="81759"/>
                  </a:cubicBezTo>
                  <a:cubicBezTo>
                    <a:pt x="6252" y="83546"/>
                    <a:pt x="7934" y="85090"/>
                    <a:pt x="7934" y="88286"/>
                  </a:cubicBezTo>
                  <a:cubicBezTo>
                    <a:pt x="7934" y="91447"/>
                    <a:pt x="6252" y="92991"/>
                    <a:pt x="4328" y="94813"/>
                  </a:cubicBezTo>
                  <a:cubicBezTo>
                    <a:pt x="2300" y="96668"/>
                    <a:pt x="0" y="98831"/>
                    <a:pt x="0" y="102989"/>
                  </a:cubicBezTo>
                  <a:cubicBezTo>
                    <a:pt x="0" y="107180"/>
                    <a:pt x="2300" y="109310"/>
                    <a:pt x="4328" y="111198"/>
                  </a:cubicBezTo>
                  <a:cubicBezTo>
                    <a:pt x="6252" y="112984"/>
                    <a:pt x="7934" y="114532"/>
                    <a:pt x="7934" y="117725"/>
                  </a:cubicBezTo>
                  <a:cubicBezTo>
                    <a:pt x="7934" y="120885"/>
                    <a:pt x="6252" y="122433"/>
                    <a:pt x="4328" y="124252"/>
                  </a:cubicBezTo>
                  <a:cubicBezTo>
                    <a:pt x="2300" y="126107"/>
                    <a:pt x="0" y="128273"/>
                    <a:pt x="0" y="132428"/>
                  </a:cubicBezTo>
                  <a:lnTo>
                    <a:pt x="2267" y="132428"/>
                  </a:lnTo>
                  <a:cubicBezTo>
                    <a:pt x="2267" y="129234"/>
                    <a:pt x="3916" y="127687"/>
                    <a:pt x="5873" y="125901"/>
                  </a:cubicBezTo>
                  <a:cubicBezTo>
                    <a:pt x="7901" y="124013"/>
                    <a:pt x="10201" y="121883"/>
                    <a:pt x="10201" y="117725"/>
                  </a:cubicBezTo>
                  <a:cubicBezTo>
                    <a:pt x="10201" y="113534"/>
                    <a:pt x="7901" y="111404"/>
                    <a:pt x="5873" y="109516"/>
                  </a:cubicBezTo>
                  <a:cubicBezTo>
                    <a:pt x="3916" y="107730"/>
                    <a:pt x="2267" y="106183"/>
                    <a:pt x="2267" y="102989"/>
                  </a:cubicBezTo>
                  <a:cubicBezTo>
                    <a:pt x="2267" y="99793"/>
                    <a:pt x="3916" y="98249"/>
                    <a:pt x="5873" y="96462"/>
                  </a:cubicBezTo>
                  <a:cubicBezTo>
                    <a:pt x="7901" y="94571"/>
                    <a:pt x="10201" y="92442"/>
                    <a:pt x="10201" y="88286"/>
                  </a:cubicBezTo>
                  <a:cubicBezTo>
                    <a:pt x="10201" y="84095"/>
                    <a:pt x="7901" y="81965"/>
                    <a:pt x="5873" y="80075"/>
                  </a:cubicBezTo>
                  <a:cubicBezTo>
                    <a:pt x="3916" y="78288"/>
                    <a:pt x="2267" y="76744"/>
                    <a:pt x="2267" y="73548"/>
                  </a:cubicBezTo>
                  <a:cubicBezTo>
                    <a:pt x="2267" y="70387"/>
                    <a:pt x="3916" y="68843"/>
                    <a:pt x="5873" y="67056"/>
                  </a:cubicBezTo>
                  <a:cubicBezTo>
                    <a:pt x="7901" y="65166"/>
                    <a:pt x="10201" y="63036"/>
                    <a:pt x="10201" y="58845"/>
                  </a:cubicBezTo>
                  <a:cubicBezTo>
                    <a:pt x="10201" y="54690"/>
                    <a:pt x="7901" y="52560"/>
                    <a:pt x="5873" y="50669"/>
                  </a:cubicBezTo>
                  <a:cubicBezTo>
                    <a:pt x="3916" y="48883"/>
                    <a:pt x="2267" y="47338"/>
                    <a:pt x="2267" y="44142"/>
                  </a:cubicBezTo>
                  <a:cubicBezTo>
                    <a:pt x="2267" y="40949"/>
                    <a:pt x="3916" y="39401"/>
                    <a:pt x="5873" y="37615"/>
                  </a:cubicBezTo>
                  <a:cubicBezTo>
                    <a:pt x="7901" y="35727"/>
                    <a:pt x="10201" y="33597"/>
                    <a:pt x="10201" y="29439"/>
                  </a:cubicBezTo>
                  <a:cubicBezTo>
                    <a:pt x="10201" y="25248"/>
                    <a:pt x="7901" y="23118"/>
                    <a:pt x="5873" y="21230"/>
                  </a:cubicBezTo>
                  <a:cubicBezTo>
                    <a:pt x="3916" y="19444"/>
                    <a:pt x="2267" y="17897"/>
                    <a:pt x="2267" y="14736"/>
                  </a:cubicBezTo>
                  <a:cubicBezTo>
                    <a:pt x="2267" y="11543"/>
                    <a:pt x="3916" y="9996"/>
                    <a:pt x="5873" y="8209"/>
                  </a:cubicBezTo>
                  <a:cubicBezTo>
                    <a:pt x="7901" y="6321"/>
                    <a:pt x="10201" y="4191"/>
                    <a:pt x="102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384" name="Google Shape;384;p25"/>
          <p:cNvPicPr preferRelativeResize="0"/>
          <p:nvPr/>
        </p:nvPicPr>
        <p:blipFill rotWithShape="1">
          <a:blip r:embed="rId2">
            <a:alphaModFix/>
          </a:blip>
          <a:srcRect t="2966" b="6041"/>
          <a:stretch/>
        </p:blipFill>
        <p:spPr>
          <a:xfrm>
            <a:off x="460850" y="-1126150"/>
            <a:ext cx="2128823" cy="2065152"/>
          </a:xfrm>
          <a:prstGeom prst="rect">
            <a:avLst/>
          </a:prstGeom>
          <a:noFill/>
          <a:ln>
            <a:noFill/>
          </a:ln>
        </p:spPr>
      </p:pic>
      <p:pic>
        <p:nvPicPr>
          <p:cNvPr id="385" name="Google Shape;385;p25"/>
          <p:cNvPicPr preferRelativeResize="0"/>
          <p:nvPr/>
        </p:nvPicPr>
        <p:blipFill>
          <a:blip r:embed="rId3">
            <a:alphaModFix/>
          </a:blip>
          <a:stretch>
            <a:fillRect/>
          </a:stretch>
        </p:blipFill>
        <p:spPr>
          <a:xfrm>
            <a:off x="2386877" y="3290209"/>
            <a:ext cx="5577876" cy="5795799"/>
          </a:xfrm>
          <a:prstGeom prst="rect">
            <a:avLst/>
          </a:prstGeom>
          <a:noFill/>
          <a:ln>
            <a:noFill/>
          </a:ln>
        </p:spPr>
      </p:pic>
      <p:pic>
        <p:nvPicPr>
          <p:cNvPr id="386" name="Google Shape;386;p25"/>
          <p:cNvPicPr preferRelativeResize="0"/>
          <p:nvPr/>
        </p:nvPicPr>
        <p:blipFill rotWithShape="1">
          <a:blip r:embed="rId4">
            <a:alphaModFix/>
          </a:blip>
          <a:srcRect/>
          <a:stretch/>
        </p:blipFill>
        <p:spPr>
          <a:xfrm>
            <a:off x="5659853" y="3732938"/>
            <a:ext cx="3484151" cy="3620275"/>
          </a:xfrm>
          <a:prstGeom prst="rect">
            <a:avLst/>
          </a:prstGeom>
          <a:noFill/>
          <a:ln>
            <a:noFill/>
          </a:ln>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41"/>
        <p:cNvGrpSpPr/>
        <p:nvPr/>
      </p:nvGrpSpPr>
      <p:grpSpPr>
        <a:xfrm>
          <a:off x="0" y="0"/>
          <a:ext cx="0" cy="0"/>
          <a:chOff x="0" y="0"/>
          <a:chExt cx="0" cy="0"/>
        </a:xfrm>
      </p:grpSpPr>
      <p:sp>
        <p:nvSpPr>
          <p:cNvPr id="42" name="Google Shape;42;p3"/>
          <p:cNvSpPr txBox="1">
            <a:spLocks noGrp="1"/>
          </p:cNvSpPr>
          <p:nvPr>
            <p:ph type="title"/>
          </p:nvPr>
        </p:nvSpPr>
        <p:spPr>
          <a:xfrm>
            <a:off x="4047175" y="2977300"/>
            <a:ext cx="4383600" cy="1626600"/>
          </a:xfrm>
          <a:prstGeom prst="rect">
            <a:avLst/>
          </a:prstGeom>
          <a:solidFill>
            <a:srgbClr val="FFFFFF">
              <a:alpha val="41140"/>
            </a:srgbClr>
          </a:solidFill>
          <a:ln w="9525"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lvl1pPr lvl="0">
              <a:spcBef>
                <a:spcPts val="0"/>
              </a:spcBef>
              <a:spcAft>
                <a:spcPts val="0"/>
              </a:spcAft>
              <a:buSzPts val="3600"/>
              <a:buNone/>
              <a:defRPr sz="48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43" name="Google Shape;43;p3"/>
          <p:cNvSpPr txBox="1">
            <a:spLocks noGrp="1"/>
          </p:cNvSpPr>
          <p:nvPr>
            <p:ph type="title" idx="2" hasCustomPrompt="1"/>
          </p:nvPr>
        </p:nvSpPr>
        <p:spPr>
          <a:xfrm>
            <a:off x="4047175" y="539500"/>
            <a:ext cx="1474500" cy="841800"/>
          </a:xfrm>
          <a:prstGeom prst="rect">
            <a:avLst/>
          </a:prstGeom>
          <a:noFill/>
        </p:spPr>
        <p:txBody>
          <a:bodyPr spcFirstLastPara="1" wrap="square" lIns="91425" tIns="91425" rIns="91425" bIns="91425" anchor="ctr" anchorCtr="0">
            <a:noAutofit/>
          </a:bodyPr>
          <a:lstStyle>
            <a:lvl1pPr lvl="0" rtl="0">
              <a:spcBef>
                <a:spcPts val="0"/>
              </a:spcBef>
              <a:spcAft>
                <a:spcPts val="0"/>
              </a:spcAft>
              <a:buClr>
                <a:schemeClr val="lt1"/>
              </a:buClr>
              <a:buSzPts val="6000"/>
              <a:buNone/>
              <a:defRPr sz="6000">
                <a:solidFill>
                  <a:schemeClr val="dk2"/>
                </a:solidFill>
              </a:defRPr>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44" name="Google Shape;44;p3"/>
          <p:cNvSpPr>
            <a:spLocks noGrp="1"/>
          </p:cNvSpPr>
          <p:nvPr>
            <p:ph type="pic" idx="3"/>
          </p:nvPr>
        </p:nvSpPr>
        <p:spPr>
          <a:xfrm>
            <a:off x="713225" y="539500"/>
            <a:ext cx="2760600" cy="4064400"/>
          </a:xfrm>
          <a:prstGeom prst="snip2DiagRect">
            <a:avLst>
              <a:gd name="adj1" fmla="val 0"/>
              <a:gd name="adj2" fmla="val 16667"/>
            </a:avLst>
          </a:prstGeom>
          <a:noFill/>
          <a:ln w="9525" cap="flat" cmpd="sng">
            <a:solidFill>
              <a:schemeClr val="dk2"/>
            </a:solidFill>
            <a:prstDash val="solid"/>
            <a:round/>
            <a:headEnd type="none" w="sm" len="sm"/>
            <a:tailEnd type="none" w="sm" len="sm"/>
          </a:ln>
        </p:spPr>
      </p:sp>
      <p:pic>
        <p:nvPicPr>
          <p:cNvPr id="45" name="Google Shape;45;p3"/>
          <p:cNvPicPr preferRelativeResize="0"/>
          <p:nvPr/>
        </p:nvPicPr>
        <p:blipFill rotWithShape="1">
          <a:blip r:embed="rId2">
            <a:alphaModFix amt="70000"/>
          </a:blip>
          <a:srcRect/>
          <a:stretch/>
        </p:blipFill>
        <p:spPr>
          <a:xfrm>
            <a:off x="6593928" y="-1917725"/>
            <a:ext cx="3484151" cy="3620275"/>
          </a:xfrm>
          <a:prstGeom prst="rect">
            <a:avLst/>
          </a:prstGeom>
          <a:noFill/>
          <a:ln>
            <a:noFill/>
          </a:ln>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115"/>
        <p:cNvGrpSpPr/>
        <p:nvPr/>
      </p:nvGrpSpPr>
      <p:grpSpPr>
        <a:xfrm>
          <a:off x="0" y="0"/>
          <a:ext cx="0" cy="0"/>
          <a:chOff x="0" y="0"/>
          <a:chExt cx="0" cy="0"/>
        </a:xfrm>
      </p:grpSpPr>
      <p:pic>
        <p:nvPicPr>
          <p:cNvPr id="116" name="Google Shape;116;p8"/>
          <p:cNvPicPr preferRelativeResize="0"/>
          <p:nvPr/>
        </p:nvPicPr>
        <p:blipFill>
          <a:blip r:embed="rId2">
            <a:alphaModFix/>
          </a:blip>
          <a:stretch>
            <a:fillRect/>
          </a:stretch>
        </p:blipFill>
        <p:spPr>
          <a:xfrm flipH="1">
            <a:off x="7013078" y="-2262716"/>
            <a:ext cx="5577876" cy="5795799"/>
          </a:xfrm>
          <a:prstGeom prst="rect">
            <a:avLst/>
          </a:prstGeom>
          <a:noFill/>
          <a:ln>
            <a:noFill/>
          </a:ln>
        </p:spPr>
      </p:pic>
      <p:pic>
        <p:nvPicPr>
          <p:cNvPr id="117" name="Google Shape;117;p8"/>
          <p:cNvPicPr preferRelativeResize="0"/>
          <p:nvPr/>
        </p:nvPicPr>
        <p:blipFill rotWithShape="1">
          <a:blip r:embed="rId3">
            <a:alphaModFix/>
          </a:blip>
          <a:srcRect/>
          <a:stretch/>
        </p:blipFill>
        <p:spPr>
          <a:xfrm flipH="1">
            <a:off x="5833827" y="-1819987"/>
            <a:ext cx="3484151" cy="3620275"/>
          </a:xfrm>
          <a:prstGeom prst="rect">
            <a:avLst/>
          </a:prstGeom>
          <a:noFill/>
          <a:ln>
            <a:noFill/>
          </a:ln>
        </p:spPr>
      </p:pic>
      <p:sp>
        <p:nvSpPr>
          <p:cNvPr id="118" name="Google Shape;118;p8"/>
          <p:cNvSpPr txBox="1">
            <a:spLocks noGrp="1"/>
          </p:cNvSpPr>
          <p:nvPr>
            <p:ph type="title"/>
          </p:nvPr>
        </p:nvSpPr>
        <p:spPr>
          <a:xfrm>
            <a:off x="1292250" y="1711275"/>
            <a:ext cx="6559500" cy="1930800"/>
          </a:xfrm>
          <a:prstGeom prst="rect">
            <a:avLst/>
          </a:prstGeom>
          <a:solidFill>
            <a:srgbClr val="FFFFFF">
              <a:alpha val="41140"/>
            </a:srgbClr>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lvl1pPr lvl="0" algn="ctr">
              <a:lnSpc>
                <a:spcPct val="80000"/>
              </a:lnSpc>
              <a:spcBef>
                <a:spcPts val="0"/>
              </a:spcBef>
              <a:spcAft>
                <a:spcPts val="0"/>
              </a:spcAft>
              <a:buSzPts val="6000"/>
              <a:buNone/>
              <a:defRPr sz="6000"/>
            </a:lvl1pPr>
            <a:lvl2pPr lvl="1">
              <a:spcBef>
                <a:spcPts val="0"/>
              </a:spcBef>
              <a:spcAft>
                <a:spcPts val="0"/>
              </a:spcAft>
              <a:buSzPts val="6000"/>
              <a:buNone/>
              <a:defRPr sz="6000"/>
            </a:lvl2pPr>
            <a:lvl3pPr lvl="2">
              <a:spcBef>
                <a:spcPts val="0"/>
              </a:spcBef>
              <a:spcAft>
                <a:spcPts val="0"/>
              </a:spcAft>
              <a:buSzPts val="6000"/>
              <a:buNone/>
              <a:defRPr sz="6000"/>
            </a:lvl3pPr>
            <a:lvl4pPr lvl="3">
              <a:spcBef>
                <a:spcPts val="0"/>
              </a:spcBef>
              <a:spcAft>
                <a:spcPts val="0"/>
              </a:spcAft>
              <a:buSzPts val="6000"/>
              <a:buNone/>
              <a:defRPr sz="6000"/>
            </a:lvl4pPr>
            <a:lvl5pPr lvl="4">
              <a:spcBef>
                <a:spcPts val="0"/>
              </a:spcBef>
              <a:spcAft>
                <a:spcPts val="0"/>
              </a:spcAft>
              <a:buSzPts val="6000"/>
              <a:buNone/>
              <a:defRPr sz="6000"/>
            </a:lvl5pPr>
            <a:lvl6pPr lvl="5">
              <a:spcBef>
                <a:spcPts val="0"/>
              </a:spcBef>
              <a:spcAft>
                <a:spcPts val="0"/>
              </a:spcAft>
              <a:buSzPts val="6000"/>
              <a:buNone/>
              <a:defRPr sz="6000"/>
            </a:lvl6pPr>
            <a:lvl7pPr lvl="6">
              <a:spcBef>
                <a:spcPts val="0"/>
              </a:spcBef>
              <a:spcAft>
                <a:spcPts val="0"/>
              </a:spcAft>
              <a:buSzPts val="6000"/>
              <a:buNone/>
              <a:defRPr sz="6000"/>
            </a:lvl7pPr>
            <a:lvl8pPr lvl="7">
              <a:spcBef>
                <a:spcPts val="0"/>
              </a:spcBef>
              <a:spcAft>
                <a:spcPts val="0"/>
              </a:spcAft>
              <a:buSzPts val="6000"/>
              <a:buNone/>
              <a:defRPr sz="6000"/>
            </a:lvl8pPr>
            <a:lvl9pPr lvl="8">
              <a:spcBef>
                <a:spcPts val="0"/>
              </a:spcBef>
              <a:spcAft>
                <a:spcPts val="0"/>
              </a:spcAft>
              <a:buSzPts val="6000"/>
              <a:buNone/>
              <a:defRPr sz="6000"/>
            </a:lvl9pPr>
          </a:lstStyle>
          <a:p>
            <a:endParaRPr/>
          </a:p>
        </p:txBody>
      </p:sp>
      <p:grpSp>
        <p:nvGrpSpPr>
          <p:cNvPr id="119" name="Google Shape;119;p8"/>
          <p:cNvGrpSpPr/>
          <p:nvPr/>
        </p:nvGrpSpPr>
        <p:grpSpPr>
          <a:xfrm rot="5400000">
            <a:off x="8884902" y="3797750"/>
            <a:ext cx="352108" cy="1260383"/>
            <a:chOff x="8254727" y="-90700"/>
            <a:chExt cx="352108" cy="1260383"/>
          </a:xfrm>
        </p:grpSpPr>
        <p:sp>
          <p:nvSpPr>
            <p:cNvPr id="120" name="Google Shape;120;p8"/>
            <p:cNvSpPr/>
            <p:nvPr/>
          </p:nvSpPr>
          <p:spPr>
            <a:xfrm>
              <a:off x="8509395" y="-90700"/>
              <a:ext cx="97440" cy="1260383"/>
            </a:xfrm>
            <a:custGeom>
              <a:avLst/>
              <a:gdLst/>
              <a:ahLst/>
              <a:cxnLst/>
              <a:rect l="l" t="t" r="r" b="b"/>
              <a:pathLst>
                <a:path w="10238" h="132428" extrusionOk="0">
                  <a:moveTo>
                    <a:pt x="7937" y="0"/>
                  </a:moveTo>
                  <a:cubicBezTo>
                    <a:pt x="7937" y="3194"/>
                    <a:pt x="6288" y="4741"/>
                    <a:pt x="4329" y="6527"/>
                  </a:cubicBezTo>
                  <a:cubicBezTo>
                    <a:pt x="2303" y="8415"/>
                    <a:pt x="0" y="10545"/>
                    <a:pt x="0" y="14736"/>
                  </a:cubicBezTo>
                  <a:cubicBezTo>
                    <a:pt x="0" y="18894"/>
                    <a:pt x="2303" y="21024"/>
                    <a:pt x="4329" y="22912"/>
                  </a:cubicBezTo>
                  <a:cubicBezTo>
                    <a:pt x="6288" y="24699"/>
                    <a:pt x="7937" y="26246"/>
                    <a:pt x="7937" y="29439"/>
                  </a:cubicBezTo>
                  <a:cubicBezTo>
                    <a:pt x="7937" y="32600"/>
                    <a:pt x="6288" y="34147"/>
                    <a:pt x="4329" y="35966"/>
                  </a:cubicBezTo>
                  <a:cubicBezTo>
                    <a:pt x="2303" y="37821"/>
                    <a:pt x="0" y="39951"/>
                    <a:pt x="0" y="44142"/>
                  </a:cubicBezTo>
                  <a:cubicBezTo>
                    <a:pt x="0" y="48300"/>
                    <a:pt x="2303" y="50463"/>
                    <a:pt x="4329" y="52318"/>
                  </a:cubicBezTo>
                  <a:cubicBezTo>
                    <a:pt x="6288" y="54104"/>
                    <a:pt x="7937" y="55651"/>
                    <a:pt x="7937" y="58845"/>
                  </a:cubicBezTo>
                  <a:cubicBezTo>
                    <a:pt x="7937" y="62041"/>
                    <a:pt x="6288" y="63585"/>
                    <a:pt x="4329" y="65372"/>
                  </a:cubicBezTo>
                  <a:cubicBezTo>
                    <a:pt x="2303" y="67263"/>
                    <a:pt x="0" y="69392"/>
                    <a:pt x="0" y="73548"/>
                  </a:cubicBezTo>
                  <a:cubicBezTo>
                    <a:pt x="0" y="77739"/>
                    <a:pt x="2303" y="79869"/>
                    <a:pt x="4329" y="81759"/>
                  </a:cubicBezTo>
                  <a:cubicBezTo>
                    <a:pt x="6288" y="83546"/>
                    <a:pt x="7937" y="85090"/>
                    <a:pt x="7937" y="88286"/>
                  </a:cubicBezTo>
                  <a:cubicBezTo>
                    <a:pt x="7937" y="91447"/>
                    <a:pt x="6288" y="93027"/>
                    <a:pt x="4329" y="94813"/>
                  </a:cubicBezTo>
                  <a:cubicBezTo>
                    <a:pt x="2303" y="96668"/>
                    <a:pt x="0" y="98831"/>
                    <a:pt x="0" y="102989"/>
                  </a:cubicBezTo>
                  <a:cubicBezTo>
                    <a:pt x="0" y="107180"/>
                    <a:pt x="2303" y="109310"/>
                    <a:pt x="4329" y="111198"/>
                  </a:cubicBezTo>
                  <a:cubicBezTo>
                    <a:pt x="6288" y="112984"/>
                    <a:pt x="7937" y="114532"/>
                    <a:pt x="7937" y="117725"/>
                  </a:cubicBezTo>
                  <a:cubicBezTo>
                    <a:pt x="7937" y="120885"/>
                    <a:pt x="6288" y="122433"/>
                    <a:pt x="4329" y="124252"/>
                  </a:cubicBezTo>
                  <a:cubicBezTo>
                    <a:pt x="2303" y="126107"/>
                    <a:pt x="0" y="128273"/>
                    <a:pt x="0" y="132428"/>
                  </a:cubicBezTo>
                  <a:lnTo>
                    <a:pt x="2267" y="132428"/>
                  </a:lnTo>
                  <a:cubicBezTo>
                    <a:pt x="2267" y="129234"/>
                    <a:pt x="3952" y="127687"/>
                    <a:pt x="5876" y="125901"/>
                  </a:cubicBezTo>
                  <a:cubicBezTo>
                    <a:pt x="7901" y="124013"/>
                    <a:pt x="10237" y="121883"/>
                    <a:pt x="10237" y="117725"/>
                  </a:cubicBezTo>
                  <a:cubicBezTo>
                    <a:pt x="10237" y="113534"/>
                    <a:pt x="7901" y="111404"/>
                    <a:pt x="5876" y="109516"/>
                  </a:cubicBezTo>
                  <a:cubicBezTo>
                    <a:pt x="3952" y="107730"/>
                    <a:pt x="2267" y="106183"/>
                    <a:pt x="2267" y="102989"/>
                  </a:cubicBezTo>
                  <a:cubicBezTo>
                    <a:pt x="2267" y="99793"/>
                    <a:pt x="3952" y="98249"/>
                    <a:pt x="5876" y="96462"/>
                  </a:cubicBezTo>
                  <a:cubicBezTo>
                    <a:pt x="7901" y="94571"/>
                    <a:pt x="10237" y="92442"/>
                    <a:pt x="10237" y="88286"/>
                  </a:cubicBezTo>
                  <a:cubicBezTo>
                    <a:pt x="10237" y="84095"/>
                    <a:pt x="7901" y="81965"/>
                    <a:pt x="5876" y="80075"/>
                  </a:cubicBezTo>
                  <a:cubicBezTo>
                    <a:pt x="3952" y="78288"/>
                    <a:pt x="2267" y="76744"/>
                    <a:pt x="2267" y="73548"/>
                  </a:cubicBezTo>
                  <a:cubicBezTo>
                    <a:pt x="2267" y="70387"/>
                    <a:pt x="3952" y="68843"/>
                    <a:pt x="5876" y="67056"/>
                  </a:cubicBezTo>
                  <a:cubicBezTo>
                    <a:pt x="7901" y="65166"/>
                    <a:pt x="10237" y="63036"/>
                    <a:pt x="10237" y="58845"/>
                  </a:cubicBezTo>
                  <a:cubicBezTo>
                    <a:pt x="10237" y="54690"/>
                    <a:pt x="7901" y="52560"/>
                    <a:pt x="5876" y="50669"/>
                  </a:cubicBezTo>
                  <a:cubicBezTo>
                    <a:pt x="3952" y="48883"/>
                    <a:pt x="2267" y="47338"/>
                    <a:pt x="2267" y="44142"/>
                  </a:cubicBezTo>
                  <a:cubicBezTo>
                    <a:pt x="2267" y="40949"/>
                    <a:pt x="3952" y="39401"/>
                    <a:pt x="5876" y="37615"/>
                  </a:cubicBezTo>
                  <a:cubicBezTo>
                    <a:pt x="7901" y="35727"/>
                    <a:pt x="10237" y="33597"/>
                    <a:pt x="10237" y="29439"/>
                  </a:cubicBezTo>
                  <a:cubicBezTo>
                    <a:pt x="10237" y="25248"/>
                    <a:pt x="7901" y="23118"/>
                    <a:pt x="5876" y="21230"/>
                  </a:cubicBezTo>
                  <a:cubicBezTo>
                    <a:pt x="3952" y="19444"/>
                    <a:pt x="2267" y="17897"/>
                    <a:pt x="2267" y="14736"/>
                  </a:cubicBezTo>
                  <a:cubicBezTo>
                    <a:pt x="2267" y="11543"/>
                    <a:pt x="3952" y="9996"/>
                    <a:pt x="5876" y="8209"/>
                  </a:cubicBezTo>
                  <a:cubicBezTo>
                    <a:pt x="7901" y="6321"/>
                    <a:pt x="10237" y="4191"/>
                    <a:pt x="102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8"/>
            <p:cNvSpPr/>
            <p:nvPr/>
          </p:nvSpPr>
          <p:spPr>
            <a:xfrm>
              <a:off x="8381885" y="-90700"/>
              <a:ext cx="97440" cy="1260383"/>
            </a:xfrm>
            <a:custGeom>
              <a:avLst/>
              <a:gdLst/>
              <a:ahLst/>
              <a:cxnLst/>
              <a:rect l="l" t="t" r="r" b="b"/>
              <a:pathLst>
                <a:path w="10238" h="132428" extrusionOk="0">
                  <a:moveTo>
                    <a:pt x="7971" y="0"/>
                  </a:moveTo>
                  <a:cubicBezTo>
                    <a:pt x="7971" y="3194"/>
                    <a:pt x="6289" y="4741"/>
                    <a:pt x="4365" y="6527"/>
                  </a:cubicBezTo>
                  <a:cubicBezTo>
                    <a:pt x="2304" y="8415"/>
                    <a:pt x="1" y="10545"/>
                    <a:pt x="1" y="14736"/>
                  </a:cubicBezTo>
                  <a:cubicBezTo>
                    <a:pt x="1" y="18894"/>
                    <a:pt x="2304" y="21024"/>
                    <a:pt x="4365" y="22912"/>
                  </a:cubicBezTo>
                  <a:cubicBezTo>
                    <a:pt x="6289" y="24699"/>
                    <a:pt x="7971" y="26246"/>
                    <a:pt x="7971" y="29439"/>
                  </a:cubicBezTo>
                  <a:cubicBezTo>
                    <a:pt x="7971" y="32600"/>
                    <a:pt x="6289" y="34147"/>
                    <a:pt x="4365" y="35966"/>
                  </a:cubicBezTo>
                  <a:cubicBezTo>
                    <a:pt x="2304" y="37821"/>
                    <a:pt x="1" y="39951"/>
                    <a:pt x="1" y="44142"/>
                  </a:cubicBezTo>
                  <a:cubicBezTo>
                    <a:pt x="1" y="48300"/>
                    <a:pt x="2304" y="50463"/>
                    <a:pt x="4365" y="52318"/>
                  </a:cubicBezTo>
                  <a:cubicBezTo>
                    <a:pt x="6289" y="54104"/>
                    <a:pt x="7971" y="55651"/>
                    <a:pt x="7971" y="58845"/>
                  </a:cubicBezTo>
                  <a:cubicBezTo>
                    <a:pt x="7971" y="62041"/>
                    <a:pt x="6289" y="63585"/>
                    <a:pt x="4365" y="65372"/>
                  </a:cubicBezTo>
                  <a:cubicBezTo>
                    <a:pt x="2304" y="67263"/>
                    <a:pt x="1" y="69392"/>
                    <a:pt x="1" y="73548"/>
                  </a:cubicBezTo>
                  <a:cubicBezTo>
                    <a:pt x="1" y="77739"/>
                    <a:pt x="2304" y="79869"/>
                    <a:pt x="4365" y="81759"/>
                  </a:cubicBezTo>
                  <a:cubicBezTo>
                    <a:pt x="6289" y="83546"/>
                    <a:pt x="7971" y="85090"/>
                    <a:pt x="7971" y="88286"/>
                  </a:cubicBezTo>
                  <a:cubicBezTo>
                    <a:pt x="7971" y="91447"/>
                    <a:pt x="6289" y="92991"/>
                    <a:pt x="4365" y="94813"/>
                  </a:cubicBezTo>
                  <a:cubicBezTo>
                    <a:pt x="2304" y="96668"/>
                    <a:pt x="1" y="98831"/>
                    <a:pt x="1" y="102989"/>
                  </a:cubicBezTo>
                  <a:cubicBezTo>
                    <a:pt x="1" y="107180"/>
                    <a:pt x="2304" y="109310"/>
                    <a:pt x="4365" y="111198"/>
                  </a:cubicBezTo>
                  <a:cubicBezTo>
                    <a:pt x="6289" y="112984"/>
                    <a:pt x="7971" y="114532"/>
                    <a:pt x="7971" y="117725"/>
                  </a:cubicBezTo>
                  <a:cubicBezTo>
                    <a:pt x="7971" y="120885"/>
                    <a:pt x="6289" y="122433"/>
                    <a:pt x="4365" y="124252"/>
                  </a:cubicBezTo>
                  <a:cubicBezTo>
                    <a:pt x="2304" y="126107"/>
                    <a:pt x="1" y="128273"/>
                    <a:pt x="1" y="132428"/>
                  </a:cubicBezTo>
                  <a:lnTo>
                    <a:pt x="2268" y="132428"/>
                  </a:lnTo>
                  <a:cubicBezTo>
                    <a:pt x="2268" y="129234"/>
                    <a:pt x="3953" y="127687"/>
                    <a:pt x="5909" y="125901"/>
                  </a:cubicBezTo>
                  <a:cubicBezTo>
                    <a:pt x="7938" y="124013"/>
                    <a:pt x="10238" y="121883"/>
                    <a:pt x="10238" y="117725"/>
                  </a:cubicBezTo>
                  <a:cubicBezTo>
                    <a:pt x="10238" y="113534"/>
                    <a:pt x="7938" y="111404"/>
                    <a:pt x="5909" y="109516"/>
                  </a:cubicBezTo>
                  <a:cubicBezTo>
                    <a:pt x="3953" y="107730"/>
                    <a:pt x="2268" y="106183"/>
                    <a:pt x="2268" y="102989"/>
                  </a:cubicBezTo>
                  <a:cubicBezTo>
                    <a:pt x="2268" y="99793"/>
                    <a:pt x="3953" y="98249"/>
                    <a:pt x="5876" y="96462"/>
                  </a:cubicBezTo>
                  <a:cubicBezTo>
                    <a:pt x="7938" y="94571"/>
                    <a:pt x="10238" y="92442"/>
                    <a:pt x="10238" y="88286"/>
                  </a:cubicBezTo>
                  <a:cubicBezTo>
                    <a:pt x="10238" y="84095"/>
                    <a:pt x="7938" y="81965"/>
                    <a:pt x="5876" y="80075"/>
                  </a:cubicBezTo>
                  <a:cubicBezTo>
                    <a:pt x="3953" y="78288"/>
                    <a:pt x="2268" y="76744"/>
                    <a:pt x="2268" y="73548"/>
                  </a:cubicBezTo>
                  <a:cubicBezTo>
                    <a:pt x="2268" y="70387"/>
                    <a:pt x="3953" y="68843"/>
                    <a:pt x="5909" y="67056"/>
                  </a:cubicBezTo>
                  <a:cubicBezTo>
                    <a:pt x="7938" y="65166"/>
                    <a:pt x="10238" y="63036"/>
                    <a:pt x="10238" y="58845"/>
                  </a:cubicBezTo>
                  <a:cubicBezTo>
                    <a:pt x="10238" y="54690"/>
                    <a:pt x="7938" y="52560"/>
                    <a:pt x="5909" y="50669"/>
                  </a:cubicBezTo>
                  <a:cubicBezTo>
                    <a:pt x="3953" y="48883"/>
                    <a:pt x="2268" y="47338"/>
                    <a:pt x="2268" y="44142"/>
                  </a:cubicBezTo>
                  <a:cubicBezTo>
                    <a:pt x="2268" y="40949"/>
                    <a:pt x="3953" y="39401"/>
                    <a:pt x="5909" y="37615"/>
                  </a:cubicBezTo>
                  <a:cubicBezTo>
                    <a:pt x="7938" y="35727"/>
                    <a:pt x="10238" y="33597"/>
                    <a:pt x="10238" y="29439"/>
                  </a:cubicBezTo>
                  <a:cubicBezTo>
                    <a:pt x="10238" y="25248"/>
                    <a:pt x="7938" y="23118"/>
                    <a:pt x="5876" y="21230"/>
                  </a:cubicBezTo>
                  <a:cubicBezTo>
                    <a:pt x="3953" y="19444"/>
                    <a:pt x="2268" y="17897"/>
                    <a:pt x="2268" y="14736"/>
                  </a:cubicBezTo>
                  <a:cubicBezTo>
                    <a:pt x="2268" y="11543"/>
                    <a:pt x="3953" y="9996"/>
                    <a:pt x="5909" y="8209"/>
                  </a:cubicBezTo>
                  <a:cubicBezTo>
                    <a:pt x="7938" y="6321"/>
                    <a:pt x="10238" y="4191"/>
                    <a:pt x="102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8"/>
            <p:cNvSpPr/>
            <p:nvPr/>
          </p:nvSpPr>
          <p:spPr>
            <a:xfrm>
              <a:off x="8254727" y="-90700"/>
              <a:ext cx="97098" cy="1260383"/>
            </a:xfrm>
            <a:custGeom>
              <a:avLst/>
              <a:gdLst/>
              <a:ahLst/>
              <a:cxnLst/>
              <a:rect l="l" t="t" r="r" b="b"/>
              <a:pathLst>
                <a:path w="10202" h="132428" extrusionOk="0">
                  <a:moveTo>
                    <a:pt x="7934" y="0"/>
                  </a:moveTo>
                  <a:cubicBezTo>
                    <a:pt x="7934" y="3194"/>
                    <a:pt x="6252" y="4741"/>
                    <a:pt x="4328" y="6527"/>
                  </a:cubicBezTo>
                  <a:cubicBezTo>
                    <a:pt x="2300" y="8415"/>
                    <a:pt x="0" y="10545"/>
                    <a:pt x="0" y="14736"/>
                  </a:cubicBezTo>
                  <a:cubicBezTo>
                    <a:pt x="0" y="18894"/>
                    <a:pt x="2300" y="21024"/>
                    <a:pt x="4328" y="22912"/>
                  </a:cubicBezTo>
                  <a:cubicBezTo>
                    <a:pt x="6252" y="24699"/>
                    <a:pt x="7934" y="26246"/>
                    <a:pt x="7934" y="29439"/>
                  </a:cubicBezTo>
                  <a:cubicBezTo>
                    <a:pt x="7934" y="32600"/>
                    <a:pt x="6252" y="34147"/>
                    <a:pt x="4328" y="35966"/>
                  </a:cubicBezTo>
                  <a:cubicBezTo>
                    <a:pt x="2300" y="37821"/>
                    <a:pt x="0" y="39951"/>
                    <a:pt x="0" y="44142"/>
                  </a:cubicBezTo>
                  <a:cubicBezTo>
                    <a:pt x="0" y="48300"/>
                    <a:pt x="2300" y="50463"/>
                    <a:pt x="4328" y="52318"/>
                  </a:cubicBezTo>
                  <a:cubicBezTo>
                    <a:pt x="6252" y="54104"/>
                    <a:pt x="7934" y="55651"/>
                    <a:pt x="7934" y="58845"/>
                  </a:cubicBezTo>
                  <a:cubicBezTo>
                    <a:pt x="7934" y="62041"/>
                    <a:pt x="6252" y="63585"/>
                    <a:pt x="4328" y="65372"/>
                  </a:cubicBezTo>
                  <a:cubicBezTo>
                    <a:pt x="2300" y="67263"/>
                    <a:pt x="0" y="69392"/>
                    <a:pt x="0" y="73548"/>
                  </a:cubicBezTo>
                  <a:cubicBezTo>
                    <a:pt x="0" y="77739"/>
                    <a:pt x="2300" y="79869"/>
                    <a:pt x="4328" y="81759"/>
                  </a:cubicBezTo>
                  <a:cubicBezTo>
                    <a:pt x="6252" y="83546"/>
                    <a:pt x="7934" y="85090"/>
                    <a:pt x="7934" y="88286"/>
                  </a:cubicBezTo>
                  <a:cubicBezTo>
                    <a:pt x="7934" y="91447"/>
                    <a:pt x="6252" y="92991"/>
                    <a:pt x="4328" y="94813"/>
                  </a:cubicBezTo>
                  <a:cubicBezTo>
                    <a:pt x="2300" y="96668"/>
                    <a:pt x="0" y="98831"/>
                    <a:pt x="0" y="102989"/>
                  </a:cubicBezTo>
                  <a:cubicBezTo>
                    <a:pt x="0" y="107180"/>
                    <a:pt x="2300" y="109310"/>
                    <a:pt x="4328" y="111198"/>
                  </a:cubicBezTo>
                  <a:cubicBezTo>
                    <a:pt x="6252" y="112984"/>
                    <a:pt x="7934" y="114532"/>
                    <a:pt x="7934" y="117725"/>
                  </a:cubicBezTo>
                  <a:cubicBezTo>
                    <a:pt x="7934" y="120885"/>
                    <a:pt x="6252" y="122433"/>
                    <a:pt x="4328" y="124252"/>
                  </a:cubicBezTo>
                  <a:cubicBezTo>
                    <a:pt x="2300" y="126107"/>
                    <a:pt x="0" y="128273"/>
                    <a:pt x="0" y="132428"/>
                  </a:cubicBezTo>
                  <a:lnTo>
                    <a:pt x="2267" y="132428"/>
                  </a:lnTo>
                  <a:cubicBezTo>
                    <a:pt x="2267" y="129234"/>
                    <a:pt x="3916" y="127687"/>
                    <a:pt x="5873" y="125901"/>
                  </a:cubicBezTo>
                  <a:cubicBezTo>
                    <a:pt x="7901" y="124013"/>
                    <a:pt x="10201" y="121883"/>
                    <a:pt x="10201" y="117725"/>
                  </a:cubicBezTo>
                  <a:cubicBezTo>
                    <a:pt x="10201" y="113534"/>
                    <a:pt x="7901" y="111404"/>
                    <a:pt x="5873" y="109516"/>
                  </a:cubicBezTo>
                  <a:cubicBezTo>
                    <a:pt x="3916" y="107730"/>
                    <a:pt x="2267" y="106183"/>
                    <a:pt x="2267" y="102989"/>
                  </a:cubicBezTo>
                  <a:cubicBezTo>
                    <a:pt x="2267" y="99793"/>
                    <a:pt x="3916" y="98249"/>
                    <a:pt x="5873" y="96462"/>
                  </a:cubicBezTo>
                  <a:cubicBezTo>
                    <a:pt x="7901" y="94571"/>
                    <a:pt x="10201" y="92442"/>
                    <a:pt x="10201" y="88286"/>
                  </a:cubicBezTo>
                  <a:cubicBezTo>
                    <a:pt x="10201" y="84095"/>
                    <a:pt x="7901" y="81965"/>
                    <a:pt x="5873" y="80075"/>
                  </a:cubicBezTo>
                  <a:cubicBezTo>
                    <a:pt x="3916" y="78288"/>
                    <a:pt x="2267" y="76744"/>
                    <a:pt x="2267" y="73548"/>
                  </a:cubicBezTo>
                  <a:cubicBezTo>
                    <a:pt x="2267" y="70387"/>
                    <a:pt x="3916" y="68843"/>
                    <a:pt x="5873" y="67056"/>
                  </a:cubicBezTo>
                  <a:cubicBezTo>
                    <a:pt x="7901" y="65166"/>
                    <a:pt x="10201" y="63036"/>
                    <a:pt x="10201" y="58845"/>
                  </a:cubicBezTo>
                  <a:cubicBezTo>
                    <a:pt x="10201" y="54690"/>
                    <a:pt x="7901" y="52560"/>
                    <a:pt x="5873" y="50669"/>
                  </a:cubicBezTo>
                  <a:cubicBezTo>
                    <a:pt x="3916" y="48883"/>
                    <a:pt x="2267" y="47338"/>
                    <a:pt x="2267" y="44142"/>
                  </a:cubicBezTo>
                  <a:cubicBezTo>
                    <a:pt x="2267" y="40949"/>
                    <a:pt x="3916" y="39401"/>
                    <a:pt x="5873" y="37615"/>
                  </a:cubicBezTo>
                  <a:cubicBezTo>
                    <a:pt x="7901" y="35727"/>
                    <a:pt x="10201" y="33597"/>
                    <a:pt x="10201" y="29439"/>
                  </a:cubicBezTo>
                  <a:cubicBezTo>
                    <a:pt x="10201" y="25248"/>
                    <a:pt x="7901" y="23118"/>
                    <a:pt x="5873" y="21230"/>
                  </a:cubicBezTo>
                  <a:cubicBezTo>
                    <a:pt x="3916" y="19444"/>
                    <a:pt x="2267" y="17897"/>
                    <a:pt x="2267" y="14736"/>
                  </a:cubicBezTo>
                  <a:cubicBezTo>
                    <a:pt x="2267" y="11543"/>
                    <a:pt x="3916" y="9996"/>
                    <a:pt x="5873" y="8209"/>
                  </a:cubicBezTo>
                  <a:cubicBezTo>
                    <a:pt x="7901" y="6321"/>
                    <a:pt x="10201" y="4191"/>
                    <a:pt x="102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 name="Google Shape;123;p8"/>
          <p:cNvGrpSpPr/>
          <p:nvPr/>
        </p:nvGrpSpPr>
        <p:grpSpPr>
          <a:xfrm>
            <a:off x="-583423" y="539512"/>
            <a:ext cx="1303432" cy="1303432"/>
            <a:chOff x="-146075" y="3670850"/>
            <a:chExt cx="2493175" cy="2493175"/>
          </a:xfrm>
        </p:grpSpPr>
        <p:sp>
          <p:nvSpPr>
            <p:cNvPr id="124" name="Google Shape;124;p8"/>
            <p:cNvSpPr/>
            <p:nvPr/>
          </p:nvSpPr>
          <p:spPr>
            <a:xfrm>
              <a:off x="-146075" y="3670850"/>
              <a:ext cx="2493175" cy="2493175"/>
            </a:xfrm>
            <a:custGeom>
              <a:avLst/>
              <a:gdLst/>
              <a:ahLst/>
              <a:cxnLst/>
              <a:rect l="l" t="t" r="r" b="b"/>
              <a:pathLst>
                <a:path w="99727" h="99727" extrusionOk="0">
                  <a:moveTo>
                    <a:pt x="49847" y="1135"/>
                  </a:moveTo>
                  <a:cubicBezTo>
                    <a:pt x="76711" y="1135"/>
                    <a:pt x="98592" y="22983"/>
                    <a:pt x="98592" y="49880"/>
                  </a:cubicBezTo>
                  <a:cubicBezTo>
                    <a:pt x="98592" y="76743"/>
                    <a:pt x="76711" y="98592"/>
                    <a:pt x="49847" y="98592"/>
                  </a:cubicBezTo>
                  <a:cubicBezTo>
                    <a:pt x="22983" y="98592"/>
                    <a:pt x="1100" y="76743"/>
                    <a:pt x="1100" y="49880"/>
                  </a:cubicBezTo>
                  <a:cubicBezTo>
                    <a:pt x="1100" y="22983"/>
                    <a:pt x="22983" y="1135"/>
                    <a:pt x="49847" y="1135"/>
                  </a:cubicBezTo>
                  <a:close/>
                  <a:moveTo>
                    <a:pt x="49847" y="0"/>
                  </a:moveTo>
                  <a:cubicBezTo>
                    <a:pt x="22365" y="0"/>
                    <a:pt x="0" y="22365"/>
                    <a:pt x="0" y="49880"/>
                  </a:cubicBezTo>
                  <a:cubicBezTo>
                    <a:pt x="0" y="77362"/>
                    <a:pt x="22365" y="99727"/>
                    <a:pt x="49847" y="99727"/>
                  </a:cubicBezTo>
                  <a:cubicBezTo>
                    <a:pt x="77329" y="99727"/>
                    <a:pt x="99727" y="77362"/>
                    <a:pt x="99727" y="49880"/>
                  </a:cubicBezTo>
                  <a:cubicBezTo>
                    <a:pt x="99727" y="22365"/>
                    <a:pt x="77329" y="0"/>
                    <a:pt x="498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25;p8"/>
            <p:cNvSpPr/>
            <p:nvPr/>
          </p:nvSpPr>
          <p:spPr>
            <a:xfrm>
              <a:off x="54050" y="3870975"/>
              <a:ext cx="2092100" cy="2092925"/>
            </a:xfrm>
            <a:custGeom>
              <a:avLst/>
              <a:gdLst/>
              <a:ahLst/>
              <a:cxnLst/>
              <a:rect l="l" t="t" r="r" b="b"/>
              <a:pathLst>
                <a:path w="83684" h="83717" extrusionOk="0">
                  <a:moveTo>
                    <a:pt x="41842" y="1133"/>
                  </a:moveTo>
                  <a:cubicBezTo>
                    <a:pt x="64309" y="1133"/>
                    <a:pt x="82584" y="19408"/>
                    <a:pt x="82584" y="41875"/>
                  </a:cubicBezTo>
                  <a:cubicBezTo>
                    <a:pt x="82584" y="64308"/>
                    <a:pt x="64309" y="82584"/>
                    <a:pt x="41842" y="82584"/>
                  </a:cubicBezTo>
                  <a:cubicBezTo>
                    <a:pt x="19376" y="82584"/>
                    <a:pt x="1133" y="64308"/>
                    <a:pt x="1133" y="41875"/>
                  </a:cubicBezTo>
                  <a:cubicBezTo>
                    <a:pt x="1133" y="19408"/>
                    <a:pt x="19376" y="1133"/>
                    <a:pt x="41842" y="1133"/>
                  </a:cubicBezTo>
                  <a:close/>
                  <a:moveTo>
                    <a:pt x="41842" y="0"/>
                  </a:moveTo>
                  <a:cubicBezTo>
                    <a:pt x="18757" y="0"/>
                    <a:pt x="1" y="18790"/>
                    <a:pt x="1" y="41875"/>
                  </a:cubicBezTo>
                  <a:cubicBezTo>
                    <a:pt x="1" y="64927"/>
                    <a:pt x="18757" y="83716"/>
                    <a:pt x="41842" y="83716"/>
                  </a:cubicBezTo>
                  <a:cubicBezTo>
                    <a:pt x="64927" y="83716"/>
                    <a:pt x="83683" y="64927"/>
                    <a:pt x="83683" y="41875"/>
                  </a:cubicBezTo>
                  <a:cubicBezTo>
                    <a:pt x="83683" y="18790"/>
                    <a:pt x="64927" y="0"/>
                    <a:pt x="418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26;p8"/>
            <p:cNvSpPr/>
            <p:nvPr/>
          </p:nvSpPr>
          <p:spPr>
            <a:xfrm>
              <a:off x="254125" y="4071925"/>
              <a:ext cx="1691875" cy="1691000"/>
            </a:xfrm>
            <a:custGeom>
              <a:avLst/>
              <a:gdLst/>
              <a:ahLst/>
              <a:cxnLst/>
              <a:rect l="l" t="t" r="r" b="b"/>
              <a:pathLst>
                <a:path w="67675" h="67640" extrusionOk="0">
                  <a:moveTo>
                    <a:pt x="33839" y="1133"/>
                  </a:moveTo>
                  <a:cubicBezTo>
                    <a:pt x="51873" y="1133"/>
                    <a:pt x="66543" y="15803"/>
                    <a:pt x="66543" y="33837"/>
                  </a:cubicBezTo>
                  <a:cubicBezTo>
                    <a:pt x="66543" y="51873"/>
                    <a:pt x="51873" y="66540"/>
                    <a:pt x="33839" y="66540"/>
                  </a:cubicBezTo>
                  <a:cubicBezTo>
                    <a:pt x="15803" y="66540"/>
                    <a:pt x="1136" y="51873"/>
                    <a:pt x="1136" y="33837"/>
                  </a:cubicBezTo>
                  <a:cubicBezTo>
                    <a:pt x="1136" y="15803"/>
                    <a:pt x="15803" y="1133"/>
                    <a:pt x="33839" y="1133"/>
                  </a:cubicBezTo>
                  <a:close/>
                  <a:moveTo>
                    <a:pt x="33839" y="1"/>
                  </a:moveTo>
                  <a:cubicBezTo>
                    <a:pt x="15184" y="1"/>
                    <a:pt x="1" y="15185"/>
                    <a:pt x="1" y="33837"/>
                  </a:cubicBezTo>
                  <a:cubicBezTo>
                    <a:pt x="1" y="52492"/>
                    <a:pt x="15184" y="67640"/>
                    <a:pt x="33839" y="67640"/>
                  </a:cubicBezTo>
                  <a:cubicBezTo>
                    <a:pt x="52491" y="67640"/>
                    <a:pt x="67675" y="52492"/>
                    <a:pt x="67675" y="33837"/>
                  </a:cubicBezTo>
                  <a:cubicBezTo>
                    <a:pt x="67675" y="15185"/>
                    <a:pt x="52491" y="1"/>
                    <a:pt x="338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8"/>
            <p:cNvSpPr/>
            <p:nvPr/>
          </p:nvSpPr>
          <p:spPr>
            <a:xfrm>
              <a:off x="455075" y="4272000"/>
              <a:ext cx="1289975" cy="1290850"/>
            </a:xfrm>
            <a:custGeom>
              <a:avLst/>
              <a:gdLst/>
              <a:ahLst/>
              <a:cxnLst/>
              <a:rect l="l" t="t" r="r" b="b"/>
              <a:pathLst>
                <a:path w="51599" h="51634" extrusionOk="0">
                  <a:moveTo>
                    <a:pt x="25801" y="1136"/>
                  </a:moveTo>
                  <a:cubicBezTo>
                    <a:pt x="39405" y="1136"/>
                    <a:pt x="50499" y="12197"/>
                    <a:pt x="50499" y="25834"/>
                  </a:cubicBezTo>
                  <a:cubicBezTo>
                    <a:pt x="50499" y="39437"/>
                    <a:pt x="39405" y="50499"/>
                    <a:pt x="25801" y="50499"/>
                  </a:cubicBezTo>
                  <a:cubicBezTo>
                    <a:pt x="12197" y="50499"/>
                    <a:pt x="1100" y="39437"/>
                    <a:pt x="1100" y="25834"/>
                  </a:cubicBezTo>
                  <a:cubicBezTo>
                    <a:pt x="1100" y="12197"/>
                    <a:pt x="12197" y="1136"/>
                    <a:pt x="25801" y="1136"/>
                  </a:cubicBezTo>
                  <a:close/>
                  <a:moveTo>
                    <a:pt x="25801" y="1"/>
                  </a:moveTo>
                  <a:cubicBezTo>
                    <a:pt x="11579" y="1"/>
                    <a:pt x="1" y="11579"/>
                    <a:pt x="1" y="25834"/>
                  </a:cubicBezTo>
                  <a:cubicBezTo>
                    <a:pt x="1" y="40056"/>
                    <a:pt x="11579" y="51634"/>
                    <a:pt x="25801" y="51634"/>
                  </a:cubicBezTo>
                  <a:cubicBezTo>
                    <a:pt x="40023" y="51634"/>
                    <a:pt x="51598" y="40056"/>
                    <a:pt x="51598" y="25834"/>
                  </a:cubicBezTo>
                  <a:cubicBezTo>
                    <a:pt x="51598" y="11579"/>
                    <a:pt x="40023" y="1"/>
                    <a:pt x="258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28" name="Google Shape;128;p8"/>
          <p:cNvPicPr preferRelativeResize="0"/>
          <p:nvPr/>
        </p:nvPicPr>
        <p:blipFill rotWithShape="1">
          <a:blip r:embed="rId4">
            <a:alphaModFix amt="80000"/>
          </a:blip>
          <a:srcRect/>
          <a:stretch/>
        </p:blipFill>
        <p:spPr>
          <a:xfrm>
            <a:off x="-366339" y="4038425"/>
            <a:ext cx="4954325" cy="3620275"/>
          </a:xfrm>
          <a:prstGeom prst="rect">
            <a:avLst/>
          </a:prstGeom>
          <a:noFill/>
          <a:ln>
            <a:noFill/>
          </a:ln>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129"/>
        <p:cNvGrpSpPr/>
        <p:nvPr/>
      </p:nvGrpSpPr>
      <p:grpSpPr>
        <a:xfrm>
          <a:off x="0" y="0"/>
          <a:ext cx="0" cy="0"/>
          <a:chOff x="0" y="0"/>
          <a:chExt cx="0" cy="0"/>
        </a:xfrm>
      </p:grpSpPr>
      <p:sp>
        <p:nvSpPr>
          <p:cNvPr id="130" name="Google Shape;130;p9"/>
          <p:cNvSpPr txBox="1">
            <a:spLocks noGrp="1"/>
          </p:cNvSpPr>
          <p:nvPr>
            <p:ph type="title"/>
          </p:nvPr>
        </p:nvSpPr>
        <p:spPr>
          <a:xfrm>
            <a:off x="1424400" y="1373850"/>
            <a:ext cx="6295200" cy="1708500"/>
          </a:xfrm>
          <a:prstGeom prst="rect">
            <a:avLst/>
          </a:prstGeom>
          <a:solidFill>
            <a:srgbClr val="FFFFFF">
              <a:alpha val="41140"/>
            </a:srgbClr>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lvl1pPr lvl="0" algn="ctr" rtl="0">
              <a:spcBef>
                <a:spcPts val="0"/>
              </a:spcBef>
              <a:spcAft>
                <a:spcPts val="0"/>
              </a:spcAft>
              <a:buSzPts val="4800"/>
              <a:buNone/>
              <a:defRPr sz="4800"/>
            </a:lvl1pPr>
            <a:lvl2pPr lvl="1" algn="ctr" rtl="0">
              <a:spcBef>
                <a:spcPts val="0"/>
              </a:spcBef>
              <a:spcAft>
                <a:spcPts val="0"/>
              </a:spcAft>
              <a:buSzPts val="4800"/>
              <a:buNone/>
              <a:defRPr sz="4800"/>
            </a:lvl2pPr>
            <a:lvl3pPr lvl="2" algn="ctr" rtl="0">
              <a:spcBef>
                <a:spcPts val="0"/>
              </a:spcBef>
              <a:spcAft>
                <a:spcPts val="0"/>
              </a:spcAft>
              <a:buSzPts val="4800"/>
              <a:buNone/>
              <a:defRPr sz="4800"/>
            </a:lvl3pPr>
            <a:lvl4pPr lvl="3" algn="ctr" rtl="0">
              <a:spcBef>
                <a:spcPts val="0"/>
              </a:spcBef>
              <a:spcAft>
                <a:spcPts val="0"/>
              </a:spcAft>
              <a:buSzPts val="4800"/>
              <a:buNone/>
              <a:defRPr sz="4800"/>
            </a:lvl4pPr>
            <a:lvl5pPr lvl="4" algn="ctr" rtl="0">
              <a:spcBef>
                <a:spcPts val="0"/>
              </a:spcBef>
              <a:spcAft>
                <a:spcPts val="0"/>
              </a:spcAft>
              <a:buSzPts val="4800"/>
              <a:buNone/>
              <a:defRPr sz="4800"/>
            </a:lvl5pPr>
            <a:lvl6pPr lvl="5" algn="ctr" rtl="0">
              <a:spcBef>
                <a:spcPts val="0"/>
              </a:spcBef>
              <a:spcAft>
                <a:spcPts val="0"/>
              </a:spcAft>
              <a:buSzPts val="4800"/>
              <a:buNone/>
              <a:defRPr sz="4800"/>
            </a:lvl6pPr>
            <a:lvl7pPr lvl="6" algn="ctr" rtl="0">
              <a:spcBef>
                <a:spcPts val="0"/>
              </a:spcBef>
              <a:spcAft>
                <a:spcPts val="0"/>
              </a:spcAft>
              <a:buSzPts val="4800"/>
              <a:buNone/>
              <a:defRPr sz="4800"/>
            </a:lvl7pPr>
            <a:lvl8pPr lvl="7" algn="ctr" rtl="0">
              <a:spcBef>
                <a:spcPts val="0"/>
              </a:spcBef>
              <a:spcAft>
                <a:spcPts val="0"/>
              </a:spcAft>
              <a:buSzPts val="4800"/>
              <a:buNone/>
              <a:defRPr sz="4800"/>
            </a:lvl8pPr>
            <a:lvl9pPr lvl="8" algn="ctr" rtl="0">
              <a:spcBef>
                <a:spcPts val="0"/>
              </a:spcBef>
              <a:spcAft>
                <a:spcPts val="0"/>
              </a:spcAft>
              <a:buSzPts val="4800"/>
              <a:buNone/>
              <a:defRPr sz="4800"/>
            </a:lvl9pPr>
          </a:lstStyle>
          <a:p>
            <a:endParaRPr/>
          </a:p>
        </p:txBody>
      </p:sp>
      <p:sp>
        <p:nvSpPr>
          <p:cNvPr id="131" name="Google Shape;131;p9"/>
          <p:cNvSpPr txBox="1">
            <a:spLocks noGrp="1"/>
          </p:cNvSpPr>
          <p:nvPr>
            <p:ph type="subTitle" idx="1"/>
          </p:nvPr>
        </p:nvSpPr>
        <p:spPr>
          <a:xfrm>
            <a:off x="2135550" y="3153500"/>
            <a:ext cx="4872900" cy="492600"/>
          </a:xfrm>
          <a:prstGeom prst="rect">
            <a:avLst/>
          </a:prstGeom>
          <a:solidFill>
            <a:srgbClr val="FFFFFF">
              <a:alpha val="41140"/>
            </a:srgbClr>
          </a:solidFill>
          <a:ln w="9525"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sz="1600"/>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pic>
        <p:nvPicPr>
          <p:cNvPr id="132" name="Google Shape;132;p9"/>
          <p:cNvPicPr preferRelativeResize="0"/>
          <p:nvPr/>
        </p:nvPicPr>
        <p:blipFill rotWithShape="1">
          <a:blip r:embed="rId2">
            <a:alphaModFix/>
          </a:blip>
          <a:srcRect/>
          <a:stretch/>
        </p:blipFill>
        <p:spPr>
          <a:xfrm>
            <a:off x="-744752" y="3364330"/>
            <a:ext cx="4954325" cy="5147889"/>
          </a:xfrm>
          <a:prstGeom prst="rect">
            <a:avLst/>
          </a:prstGeom>
          <a:noFill/>
          <a:ln>
            <a:noFill/>
          </a:ln>
        </p:spPr>
      </p:pic>
      <p:pic>
        <p:nvPicPr>
          <p:cNvPr id="133" name="Google Shape;133;p9"/>
          <p:cNvPicPr preferRelativeResize="0"/>
          <p:nvPr/>
        </p:nvPicPr>
        <p:blipFill rotWithShape="1">
          <a:blip r:embed="rId3">
            <a:alphaModFix amt="80000"/>
          </a:blip>
          <a:srcRect/>
          <a:stretch/>
        </p:blipFill>
        <p:spPr>
          <a:xfrm>
            <a:off x="6099461" y="-2032512"/>
            <a:ext cx="4954325" cy="3620275"/>
          </a:xfrm>
          <a:prstGeom prst="rect">
            <a:avLst/>
          </a:prstGeom>
          <a:noFill/>
          <a:ln>
            <a:noFill/>
          </a:ln>
        </p:spPr>
      </p:pic>
      <p:grpSp>
        <p:nvGrpSpPr>
          <p:cNvPr id="134" name="Google Shape;134;p9"/>
          <p:cNvGrpSpPr/>
          <p:nvPr/>
        </p:nvGrpSpPr>
        <p:grpSpPr>
          <a:xfrm>
            <a:off x="534336" y="130890"/>
            <a:ext cx="716934" cy="380217"/>
            <a:chOff x="713225" y="-185425"/>
            <a:chExt cx="1484950" cy="787525"/>
          </a:xfrm>
        </p:grpSpPr>
        <p:sp>
          <p:nvSpPr>
            <p:cNvPr id="135" name="Google Shape;135;p9"/>
            <p:cNvSpPr/>
            <p:nvPr/>
          </p:nvSpPr>
          <p:spPr>
            <a:xfrm>
              <a:off x="713225" y="-185425"/>
              <a:ext cx="102275" cy="102200"/>
            </a:xfrm>
            <a:custGeom>
              <a:avLst/>
              <a:gdLst/>
              <a:ahLst/>
              <a:cxnLst/>
              <a:rect l="l" t="t" r="r" b="b"/>
              <a:pathLst>
                <a:path w="4091" h="4088" extrusionOk="0">
                  <a:moveTo>
                    <a:pt x="2062" y="0"/>
                  </a:moveTo>
                  <a:cubicBezTo>
                    <a:pt x="930" y="0"/>
                    <a:pt x="1" y="927"/>
                    <a:pt x="1" y="2062"/>
                  </a:cubicBezTo>
                  <a:cubicBezTo>
                    <a:pt x="1" y="3194"/>
                    <a:pt x="930" y="4087"/>
                    <a:pt x="2062" y="4087"/>
                  </a:cubicBezTo>
                  <a:cubicBezTo>
                    <a:pt x="3197" y="4087"/>
                    <a:pt x="4090" y="3194"/>
                    <a:pt x="4090" y="2062"/>
                  </a:cubicBezTo>
                  <a:cubicBezTo>
                    <a:pt x="4090" y="927"/>
                    <a:pt x="3197" y="0"/>
                    <a:pt x="2062"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136;p9"/>
            <p:cNvSpPr/>
            <p:nvPr/>
          </p:nvSpPr>
          <p:spPr>
            <a:xfrm>
              <a:off x="713225" y="157200"/>
              <a:ext cx="102275" cy="102275"/>
            </a:xfrm>
            <a:custGeom>
              <a:avLst/>
              <a:gdLst/>
              <a:ahLst/>
              <a:cxnLst/>
              <a:rect l="l" t="t" r="r" b="b"/>
              <a:pathLst>
                <a:path w="4091" h="4091" extrusionOk="0">
                  <a:moveTo>
                    <a:pt x="2062" y="1"/>
                  </a:moveTo>
                  <a:cubicBezTo>
                    <a:pt x="930" y="1"/>
                    <a:pt x="1" y="930"/>
                    <a:pt x="1" y="2062"/>
                  </a:cubicBezTo>
                  <a:cubicBezTo>
                    <a:pt x="1" y="3197"/>
                    <a:pt x="930" y="4090"/>
                    <a:pt x="2062" y="4090"/>
                  </a:cubicBezTo>
                  <a:cubicBezTo>
                    <a:pt x="3197" y="4090"/>
                    <a:pt x="4090" y="3197"/>
                    <a:pt x="4090" y="2062"/>
                  </a:cubicBezTo>
                  <a:cubicBezTo>
                    <a:pt x="4090" y="930"/>
                    <a:pt x="3197" y="1"/>
                    <a:pt x="2062"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9"/>
            <p:cNvSpPr/>
            <p:nvPr/>
          </p:nvSpPr>
          <p:spPr>
            <a:xfrm>
              <a:off x="713225" y="499900"/>
              <a:ext cx="102275" cy="102200"/>
            </a:xfrm>
            <a:custGeom>
              <a:avLst/>
              <a:gdLst/>
              <a:ahLst/>
              <a:cxnLst/>
              <a:rect l="l" t="t" r="r" b="b"/>
              <a:pathLst>
                <a:path w="4091" h="4088" extrusionOk="0">
                  <a:moveTo>
                    <a:pt x="2062" y="1"/>
                  </a:moveTo>
                  <a:cubicBezTo>
                    <a:pt x="930" y="1"/>
                    <a:pt x="1" y="927"/>
                    <a:pt x="1" y="2062"/>
                  </a:cubicBezTo>
                  <a:cubicBezTo>
                    <a:pt x="1" y="3194"/>
                    <a:pt x="930" y="4087"/>
                    <a:pt x="2062" y="4087"/>
                  </a:cubicBezTo>
                  <a:cubicBezTo>
                    <a:pt x="3197" y="4087"/>
                    <a:pt x="4090" y="3194"/>
                    <a:pt x="4090" y="2062"/>
                  </a:cubicBezTo>
                  <a:cubicBezTo>
                    <a:pt x="4090" y="927"/>
                    <a:pt x="3197" y="1"/>
                    <a:pt x="2062"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9"/>
            <p:cNvSpPr/>
            <p:nvPr/>
          </p:nvSpPr>
          <p:spPr>
            <a:xfrm>
              <a:off x="989775" y="-185425"/>
              <a:ext cx="102250" cy="102200"/>
            </a:xfrm>
            <a:custGeom>
              <a:avLst/>
              <a:gdLst/>
              <a:ahLst/>
              <a:cxnLst/>
              <a:rect l="l" t="t" r="r" b="b"/>
              <a:pathLst>
                <a:path w="4090" h="4088" extrusionOk="0">
                  <a:moveTo>
                    <a:pt x="2062" y="0"/>
                  </a:moveTo>
                  <a:cubicBezTo>
                    <a:pt x="929" y="0"/>
                    <a:pt x="0" y="927"/>
                    <a:pt x="0" y="2062"/>
                  </a:cubicBezTo>
                  <a:cubicBezTo>
                    <a:pt x="0" y="3194"/>
                    <a:pt x="929" y="4087"/>
                    <a:pt x="2062" y="4087"/>
                  </a:cubicBezTo>
                  <a:cubicBezTo>
                    <a:pt x="3197" y="4087"/>
                    <a:pt x="4090" y="3194"/>
                    <a:pt x="4090" y="2062"/>
                  </a:cubicBezTo>
                  <a:cubicBezTo>
                    <a:pt x="4090" y="927"/>
                    <a:pt x="3197" y="0"/>
                    <a:pt x="2062"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9"/>
            <p:cNvSpPr/>
            <p:nvPr/>
          </p:nvSpPr>
          <p:spPr>
            <a:xfrm>
              <a:off x="989775" y="157200"/>
              <a:ext cx="102250" cy="102275"/>
            </a:xfrm>
            <a:custGeom>
              <a:avLst/>
              <a:gdLst/>
              <a:ahLst/>
              <a:cxnLst/>
              <a:rect l="l" t="t" r="r" b="b"/>
              <a:pathLst>
                <a:path w="4090" h="4091" extrusionOk="0">
                  <a:moveTo>
                    <a:pt x="2062" y="1"/>
                  </a:moveTo>
                  <a:cubicBezTo>
                    <a:pt x="929" y="1"/>
                    <a:pt x="0" y="930"/>
                    <a:pt x="0" y="2062"/>
                  </a:cubicBezTo>
                  <a:cubicBezTo>
                    <a:pt x="0" y="3197"/>
                    <a:pt x="929" y="4090"/>
                    <a:pt x="2062" y="4090"/>
                  </a:cubicBezTo>
                  <a:cubicBezTo>
                    <a:pt x="3197" y="4090"/>
                    <a:pt x="4090" y="3197"/>
                    <a:pt x="4090" y="2062"/>
                  </a:cubicBezTo>
                  <a:cubicBezTo>
                    <a:pt x="4090" y="930"/>
                    <a:pt x="3197" y="1"/>
                    <a:pt x="2062"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140;p9"/>
            <p:cNvSpPr/>
            <p:nvPr/>
          </p:nvSpPr>
          <p:spPr>
            <a:xfrm>
              <a:off x="989775" y="499900"/>
              <a:ext cx="102250" cy="102200"/>
            </a:xfrm>
            <a:custGeom>
              <a:avLst/>
              <a:gdLst/>
              <a:ahLst/>
              <a:cxnLst/>
              <a:rect l="l" t="t" r="r" b="b"/>
              <a:pathLst>
                <a:path w="4090" h="4088" extrusionOk="0">
                  <a:moveTo>
                    <a:pt x="2062" y="1"/>
                  </a:moveTo>
                  <a:cubicBezTo>
                    <a:pt x="929" y="1"/>
                    <a:pt x="0" y="927"/>
                    <a:pt x="0" y="2062"/>
                  </a:cubicBezTo>
                  <a:cubicBezTo>
                    <a:pt x="0" y="3194"/>
                    <a:pt x="929" y="4087"/>
                    <a:pt x="2062" y="4087"/>
                  </a:cubicBezTo>
                  <a:cubicBezTo>
                    <a:pt x="3197" y="4087"/>
                    <a:pt x="4090" y="3194"/>
                    <a:pt x="4090" y="2062"/>
                  </a:cubicBezTo>
                  <a:cubicBezTo>
                    <a:pt x="4090" y="927"/>
                    <a:pt x="3197" y="1"/>
                    <a:pt x="2062"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141;p9"/>
            <p:cNvSpPr/>
            <p:nvPr/>
          </p:nvSpPr>
          <p:spPr>
            <a:xfrm>
              <a:off x="1266300" y="-185425"/>
              <a:ext cx="102275" cy="102200"/>
            </a:xfrm>
            <a:custGeom>
              <a:avLst/>
              <a:gdLst/>
              <a:ahLst/>
              <a:cxnLst/>
              <a:rect l="l" t="t" r="r" b="b"/>
              <a:pathLst>
                <a:path w="4091" h="4088" extrusionOk="0">
                  <a:moveTo>
                    <a:pt x="2062" y="0"/>
                  </a:moveTo>
                  <a:cubicBezTo>
                    <a:pt x="930" y="0"/>
                    <a:pt x="1" y="927"/>
                    <a:pt x="1" y="2062"/>
                  </a:cubicBezTo>
                  <a:cubicBezTo>
                    <a:pt x="1" y="3194"/>
                    <a:pt x="930" y="4087"/>
                    <a:pt x="2062" y="4087"/>
                  </a:cubicBezTo>
                  <a:cubicBezTo>
                    <a:pt x="3161" y="4087"/>
                    <a:pt x="4090" y="3194"/>
                    <a:pt x="4090" y="2062"/>
                  </a:cubicBezTo>
                  <a:cubicBezTo>
                    <a:pt x="4090" y="927"/>
                    <a:pt x="3161" y="0"/>
                    <a:pt x="2062"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9"/>
            <p:cNvSpPr/>
            <p:nvPr/>
          </p:nvSpPr>
          <p:spPr>
            <a:xfrm>
              <a:off x="1266300" y="157200"/>
              <a:ext cx="102275" cy="102275"/>
            </a:xfrm>
            <a:custGeom>
              <a:avLst/>
              <a:gdLst/>
              <a:ahLst/>
              <a:cxnLst/>
              <a:rect l="l" t="t" r="r" b="b"/>
              <a:pathLst>
                <a:path w="4091" h="4091" extrusionOk="0">
                  <a:moveTo>
                    <a:pt x="2062" y="1"/>
                  </a:moveTo>
                  <a:cubicBezTo>
                    <a:pt x="930" y="1"/>
                    <a:pt x="1" y="930"/>
                    <a:pt x="1" y="2062"/>
                  </a:cubicBezTo>
                  <a:cubicBezTo>
                    <a:pt x="1" y="3197"/>
                    <a:pt x="930" y="4090"/>
                    <a:pt x="2062" y="4090"/>
                  </a:cubicBezTo>
                  <a:cubicBezTo>
                    <a:pt x="3161" y="4090"/>
                    <a:pt x="4090" y="3197"/>
                    <a:pt x="4090" y="2062"/>
                  </a:cubicBezTo>
                  <a:cubicBezTo>
                    <a:pt x="4090" y="930"/>
                    <a:pt x="3161" y="1"/>
                    <a:pt x="2062"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9"/>
            <p:cNvSpPr/>
            <p:nvPr/>
          </p:nvSpPr>
          <p:spPr>
            <a:xfrm>
              <a:off x="1266300" y="499900"/>
              <a:ext cx="102275" cy="102200"/>
            </a:xfrm>
            <a:custGeom>
              <a:avLst/>
              <a:gdLst/>
              <a:ahLst/>
              <a:cxnLst/>
              <a:rect l="l" t="t" r="r" b="b"/>
              <a:pathLst>
                <a:path w="4091" h="4088" extrusionOk="0">
                  <a:moveTo>
                    <a:pt x="2062" y="1"/>
                  </a:moveTo>
                  <a:cubicBezTo>
                    <a:pt x="930" y="1"/>
                    <a:pt x="1" y="927"/>
                    <a:pt x="1" y="2062"/>
                  </a:cubicBezTo>
                  <a:cubicBezTo>
                    <a:pt x="1" y="3194"/>
                    <a:pt x="930" y="4087"/>
                    <a:pt x="2062" y="4087"/>
                  </a:cubicBezTo>
                  <a:cubicBezTo>
                    <a:pt x="3161" y="4087"/>
                    <a:pt x="4090" y="3194"/>
                    <a:pt x="4090" y="2062"/>
                  </a:cubicBezTo>
                  <a:cubicBezTo>
                    <a:pt x="4090" y="927"/>
                    <a:pt x="3161" y="1"/>
                    <a:pt x="2062"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9"/>
            <p:cNvSpPr/>
            <p:nvPr/>
          </p:nvSpPr>
          <p:spPr>
            <a:xfrm>
              <a:off x="1542850" y="-185425"/>
              <a:ext cx="102250" cy="102200"/>
            </a:xfrm>
            <a:custGeom>
              <a:avLst/>
              <a:gdLst/>
              <a:ahLst/>
              <a:cxnLst/>
              <a:rect l="l" t="t" r="r" b="b"/>
              <a:pathLst>
                <a:path w="4090" h="4088" extrusionOk="0">
                  <a:moveTo>
                    <a:pt x="2029" y="0"/>
                  </a:moveTo>
                  <a:cubicBezTo>
                    <a:pt x="894" y="0"/>
                    <a:pt x="0" y="927"/>
                    <a:pt x="0" y="2062"/>
                  </a:cubicBezTo>
                  <a:cubicBezTo>
                    <a:pt x="0" y="3194"/>
                    <a:pt x="894" y="4087"/>
                    <a:pt x="2029" y="4087"/>
                  </a:cubicBezTo>
                  <a:cubicBezTo>
                    <a:pt x="3161" y="4087"/>
                    <a:pt x="4090" y="3194"/>
                    <a:pt x="4090" y="2062"/>
                  </a:cubicBezTo>
                  <a:cubicBezTo>
                    <a:pt x="4090" y="927"/>
                    <a:pt x="3161" y="0"/>
                    <a:pt x="2029"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9"/>
            <p:cNvSpPr/>
            <p:nvPr/>
          </p:nvSpPr>
          <p:spPr>
            <a:xfrm>
              <a:off x="1542850" y="157200"/>
              <a:ext cx="102250" cy="102275"/>
            </a:xfrm>
            <a:custGeom>
              <a:avLst/>
              <a:gdLst/>
              <a:ahLst/>
              <a:cxnLst/>
              <a:rect l="l" t="t" r="r" b="b"/>
              <a:pathLst>
                <a:path w="4090" h="4091" extrusionOk="0">
                  <a:moveTo>
                    <a:pt x="2029" y="1"/>
                  </a:moveTo>
                  <a:cubicBezTo>
                    <a:pt x="894" y="1"/>
                    <a:pt x="0" y="930"/>
                    <a:pt x="0" y="2062"/>
                  </a:cubicBezTo>
                  <a:cubicBezTo>
                    <a:pt x="0" y="3197"/>
                    <a:pt x="894" y="4090"/>
                    <a:pt x="2029" y="4090"/>
                  </a:cubicBezTo>
                  <a:cubicBezTo>
                    <a:pt x="3161" y="4090"/>
                    <a:pt x="4090" y="3197"/>
                    <a:pt x="4090" y="2062"/>
                  </a:cubicBezTo>
                  <a:cubicBezTo>
                    <a:pt x="4090" y="930"/>
                    <a:pt x="3161" y="1"/>
                    <a:pt x="2029"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9"/>
            <p:cNvSpPr/>
            <p:nvPr/>
          </p:nvSpPr>
          <p:spPr>
            <a:xfrm>
              <a:off x="1542850" y="499900"/>
              <a:ext cx="102250" cy="102200"/>
            </a:xfrm>
            <a:custGeom>
              <a:avLst/>
              <a:gdLst/>
              <a:ahLst/>
              <a:cxnLst/>
              <a:rect l="l" t="t" r="r" b="b"/>
              <a:pathLst>
                <a:path w="4090" h="4088" extrusionOk="0">
                  <a:moveTo>
                    <a:pt x="2029" y="1"/>
                  </a:moveTo>
                  <a:cubicBezTo>
                    <a:pt x="894" y="1"/>
                    <a:pt x="0" y="927"/>
                    <a:pt x="0" y="2062"/>
                  </a:cubicBezTo>
                  <a:cubicBezTo>
                    <a:pt x="0" y="3194"/>
                    <a:pt x="894" y="4087"/>
                    <a:pt x="2029" y="4087"/>
                  </a:cubicBezTo>
                  <a:cubicBezTo>
                    <a:pt x="3161" y="4087"/>
                    <a:pt x="4090" y="3194"/>
                    <a:pt x="4090" y="2062"/>
                  </a:cubicBezTo>
                  <a:cubicBezTo>
                    <a:pt x="4090" y="927"/>
                    <a:pt x="3161" y="1"/>
                    <a:pt x="2029"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9"/>
            <p:cNvSpPr/>
            <p:nvPr/>
          </p:nvSpPr>
          <p:spPr>
            <a:xfrm>
              <a:off x="1819375" y="-185425"/>
              <a:ext cx="102275" cy="102200"/>
            </a:xfrm>
            <a:custGeom>
              <a:avLst/>
              <a:gdLst/>
              <a:ahLst/>
              <a:cxnLst/>
              <a:rect l="l" t="t" r="r" b="b"/>
              <a:pathLst>
                <a:path w="4091" h="4088" extrusionOk="0">
                  <a:moveTo>
                    <a:pt x="2029" y="0"/>
                  </a:moveTo>
                  <a:cubicBezTo>
                    <a:pt x="894" y="0"/>
                    <a:pt x="1" y="927"/>
                    <a:pt x="1" y="2062"/>
                  </a:cubicBezTo>
                  <a:cubicBezTo>
                    <a:pt x="1" y="3194"/>
                    <a:pt x="894" y="4087"/>
                    <a:pt x="2029" y="4087"/>
                  </a:cubicBezTo>
                  <a:cubicBezTo>
                    <a:pt x="3161" y="4087"/>
                    <a:pt x="4090" y="3194"/>
                    <a:pt x="4090" y="2062"/>
                  </a:cubicBezTo>
                  <a:cubicBezTo>
                    <a:pt x="4090" y="927"/>
                    <a:pt x="3161" y="0"/>
                    <a:pt x="2029"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8;p9"/>
            <p:cNvSpPr/>
            <p:nvPr/>
          </p:nvSpPr>
          <p:spPr>
            <a:xfrm>
              <a:off x="1819375" y="157200"/>
              <a:ext cx="102275" cy="102275"/>
            </a:xfrm>
            <a:custGeom>
              <a:avLst/>
              <a:gdLst/>
              <a:ahLst/>
              <a:cxnLst/>
              <a:rect l="l" t="t" r="r" b="b"/>
              <a:pathLst>
                <a:path w="4091" h="4091" extrusionOk="0">
                  <a:moveTo>
                    <a:pt x="2029" y="1"/>
                  </a:moveTo>
                  <a:cubicBezTo>
                    <a:pt x="894" y="1"/>
                    <a:pt x="1" y="930"/>
                    <a:pt x="1" y="2062"/>
                  </a:cubicBezTo>
                  <a:cubicBezTo>
                    <a:pt x="1" y="3197"/>
                    <a:pt x="894" y="4090"/>
                    <a:pt x="2029" y="4090"/>
                  </a:cubicBezTo>
                  <a:cubicBezTo>
                    <a:pt x="3161" y="4090"/>
                    <a:pt x="4090" y="3197"/>
                    <a:pt x="4090" y="2062"/>
                  </a:cubicBezTo>
                  <a:cubicBezTo>
                    <a:pt x="4090" y="930"/>
                    <a:pt x="3161" y="1"/>
                    <a:pt x="2029"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49;p9"/>
            <p:cNvSpPr/>
            <p:nvPr/>
          </p:nvSpPr>
          <p:spPr>
            <a:xfrm>
              <a:off x="1819375" y="499900"/>
              <a:ext cx="102275" cy="102200"/>
            </a:xfrm>
            <a:custGeom>
              <a:avLst/>
              <a:gdLst/>
              <a:ahLst/>
              <a:cxnLst/>
              <a:rect l="l" t="t" r="r" b="b"/>
              <a:pathLst>
                <a:path w="4091" h="4088" extrusionOk="0">
                  <a:moveTo>
                    <a:pt x="2029" y="1"/>
                  </a:moveTo>
                  <a:cubicBezTo>
                    <a:pt x="894" y="1"/>
                    <a:pt x="1" y="927"/>
                    <a:pt x="1" y="2062"/>
                  </a:cubicBezTo>
                  <a:cubicBezTo>
                    <a:pt x="1" y="3194"/>
                    <a:pt x="894" y="4087"/>
                    <a:pt x="2029" y="4087"/>
                  </a:cubicBezTo>
                  <a:cubicBezTo>
                    <a:pt x="3161" y="4087"/>
                    <a:pt x="4090" y="3194"/>
                    <a:pt x="4090" y="2062"/>
                  </a:cubicBezTo>
                  <a:cubicBezTo>
                    <a:pt x="4090" y="927"/>
                    <a:pt x="3161" y="1"/>
                    <a:pt x="2029"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0;p9"/>
            <p:cNvSpPr/>
            <p:nvPr/>
          </p:nvSpPr>
          <p:spPr>
            <a:xfrm>
              <a:off x="2095925" y="-185425"/>
              <a:ext cx="102250" cy="102200"/>
            </a:xfrm>
            <a:custGeom>
              <a:avLst/>
              <a:gdLst/>
              <a:ahLst/>
              <a:cxnLst/>
              <a:rect l="l" t="t" r="r" b="b"/>
              <a:pathLst>
                <a:path w="4090" h="4088" extrusionOk="0">
                  <a:moveTo>
                    <a:pt x="2029" y="0"/>
                  </a:moveTo>
                  <a:cubicBezTo>
                    <a:pt x="894" y="0"/>
                    <a:pt x="0" y="927"/>
                    <a:pt x="0" y="2062"/>
                  </a:cubicBezTo>
                  <a:cubicBezTo>
                    <a:pt x="0" y="3194"/>
                    <a:pt x="894" y="4087"/>
                    <a:pt x="2029" y="4087"/>
                  </a:cubicBezTo>
                  <a:cubicBezTo>
                    <a:pt x="3161" y="4087"/>
                    <a:pt x="4090" y="3194"/>
                    <a:pt x="4090" y="2062"/>
                  </a:cubicBezTo>
                  <a:cubicBezTo>
                    <a:pt x="4090" y="927"/>
                    <a:pt x="3161" y="0"/>
                    <a:pt x="2029"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9"/>
            <p:cNvSpPr/>
            <p:nvPr/>
          </p:nvSpPr>
          <p:spPr>
            <a:xfrm>
              <a:off x="2095925" y="157200"/>
              <a:ext cx="102250" cy="102275"/>
            </a:xfrm>
            <a:custGeom>
              <a:avLst/>
              <a:gdLst/>
              <a:ahLst/>
              <a:cxnLst/>
              <a:rect l="l" t="t" r="r" b="b"/>
              <a:pathLst>
                <a:path w="4090" h="4091" extrusionOk="0">
                  <a:moveTo>
                    <a:pt x="2029" y="1"/>
                  </a:moveTo>
                  <a:cubicBezTo>
                    <a:pt x="894" y="1"/>
                    <a:pt x="0" y="930"/>
                    <a:pt x="0" y="2062"/>
                  </a:cubicBezTo>
                  <a:cubicBezTo>
                    <a:pt x="0" y="3197"/>
                    <a:pt x="894" y="4090"/>
                    <a:pt x="2029" y="4090"/>
                  </a:cubicBezTo>
                  <a:cubicBezTo>
                    <a:pt x="3161" y="4090"/>
                    <a:pt x="4090" y="3197"/>
                    <a:pt x="4090" y="2062"/>
                  </a:cubicBezTo>
                  <a:cubicBezTo>
                    <a:pt x="4090" y="930"/>
                    <a:pt x="3161" y="1"/>
                    <a:pt x="2029"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9"/>
            <p:cNvSpPr/>
            <p:nvPr/>
          </p:nvSpPr>
          <p:spPr>
            <a:xfrm>
              <a:off x="2095925" y="499900"/>
              <a:ext cx="102250" cy="102200"/>
            </a:xfrm>
            <a:custGeom>
              <a:avLst/>
              <a:gdLst/>
              <a:ahLst/>
              <a:cxnLst/>
              <a:rect l="l" t="t" r="r" b="b"/>
              <a:pathLst>
                <a:path w="4090" h="4088" extrusionOk="0">
                  <a:moveTo>
                    <a:pt x="2029" y="1"/>
                  </a:moveTo>
                  <a:cubicBezTo>
                    <a:pt x="894" y="1"/>
                    <a:pt x="0" y="927"/>
                    <a:pt x="0" y="2062"/>
                  </a:cubicBezTo>
                  <a:cubicBezTo>
                    <a:pt x="0" y="3194"/>
                    <a:pt x="894" y="4087"/>
                    <a:pt x="2029" y="4087"/>
                  </a:cubicBezTo>
                  <a:cubicBezTo>
                    <a:pt x="3161" y="4087"/>
                    <a:pt x="4090" y="3194"/>
                    <a:pt x="4090" y="2062"/>
                  </a:cubicBezTo>
                  <a:cubicBezTo>
                    <a:pt x="4090" y="927"/>
                    <a:pt x="3161" y="1"/>
                    <a:pt x="2029"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 name="Google Shape;153;p9"/>
          <p:cNvGrpSpPr/>
          <p:nvPr/>
        </p:nvGrpSpPr>
        <p:grpSpPr>
          <a:xfrm rot="5400000">
            <a:off x="20625" y="226373"/>
            <a:ext cx="436989" cy="189261"/>
            <a:chOff x="713225" y="4487573"/>
            <a:chExt cx="436989" cy="189261"/>
          </a:xfrm>
        </p:grpSpPr>
        <p:sp>
          <p:nvSpPr>
            <p:cNvPr id="154" name="Google Shape;154;p9"/>
            <p:cNvSpPr/>
            <p:nvPr/>
          </p:nvSpPr>
          <p:spPr>
            <a:xfrm>
              <a:off x="713225" y="4487573"/>
              <a:ext cx="189193" cy="189261"/>
            </a:xfrm>
            <a:custGeom>
              <a:avLst/>
              <a:gdLst/>
              <a:ahLst/>
              <a:cxnLst/>
              <a:rect l="l" t="t" r="r" b="b"/>
              <a:pathLst>
                <a:path w="32121" h="32119" extrusionOk="0">
                  <a:moveTo>
                    <a:pt x="5326" y="0"/>
                  </a:moveTo>
                  <a:lnTo>
                    <a:pt x="0" y="5323"/>
                  </a:lnTo>
                  <a:lnTo>
                    <a:pt x="10718" y="16041"/>
                  </a:lnTo>
                  <a:lnTo>
                    <a:pt x="0" y="26795"/>
                  </a:lnTo>
                  <a:lnTo>
                    <a:pt x="5326" y="32118"/>
                  </a:lnTo>
                  <a:lnTo>
                    <a:pt x="16044" y="21400"/>
                  </a:lnTo>
                  <a:lnTo>
                    <a:pt x="26762" y="32118"/>
                  </a:lnTo>
                  <a:lnTo>
                    <a:pt x="32121" y="26795"/>
                  </a:lnTo>
                  <a:lnTo>
                    <a:pt x="21403" y="16041"/>
                  </a:lnTo>
                  <a:lnTo>
                    <a:pt x="32121" y="5323"/>
                  </a:lnTo>
                  <a:lnTo>
                    <a:pt x="26762" y="0"/>
                  </a:lnTo>
                  <a:lnTo>
                    <a:pt x="16044" y="10718"/>
                  </a:lnTo>
                  <a:lnTo>
                    <a:pt x="532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9"/>
            <p:cNvSpPr/>
            <p:nvPr/>
          </p:nvSpPr>
          <p:spPr>
            <a:xfrm>
              <a:off x="961021" y="4487573"/>
              <a:ext cx="189193" cy="189261"/>
            </a:xfrm>
            <a:custGeom>
              <a:avLst/>
              <a:gdLst/>
              <a:ahLst/>
              <a:cxnLst/>
              <a:rect l="l" t="t" r="r" b="b"/>
              <a:pathLst>
                <a:path w="32121" h="32119" extrusionOk="0">
                  <a:moveTo>
                    <a:pt x="5326" y="0"/>
                  </a:moveTo>
                  <a:lnTo>
                    <a:pt x="0" y="5323"/>
                  </a:lnTo>
                  <a:lnTo>
                    <a:pt x="10718" y="16041"/>
                  </a:lnTo>
                  <a:lnTo>
                    <a:pt x="0" y="26795"/>
                  </a:lnTo>
                  <a:lnTo>
                    <a:pt x="5326" y="32118"/>
                  </a:lnTo>
                  <a:lnTo>
                    <a:pt x="16044" y="21400"/>
                  </a:lnTo>
                  <a:lnTo>
                    <a:pt x="26762" y="32118"/>
                  </a:lnTo>
                  <a:lnTo>
                    <a:pt x="32121" y="26795"/>
                  </a:lnTo>
                  <a:lnTo>
                    <a:pt x="21403" y="16041"/>
                  </a:lnTo>
                  <a:lnTo>
                    <a:pt x="32121" y="5323"/>
                  </a:lnTo>
                  <a:lnTo>
                    <a:pt x="26762" y="0"/>
                  </a:lnTo>
                  <a:lnTo>
                    <a:pt x="16044" y="10718"/>
                  </a:lnTo>
                  <a:lnTo>
                    <a:pt x="532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156"/>
        <p:cNvGrpSpPr/>
        <p:nvPr/>
      </p:nvGrpSpPr>
      <p:grpSpPr>
        <a:xfrm>
          <a:off x="0" y="0"/>
          <a:ext cx="0" cy="0"/>
          <a:chOff x="0" y="0"/>
          <a:chExt cx="0" cy="0"/>
        </a:xfrm>
      </p:grpSpPr>
      <p:sp>
        <p:nvSpPr>
          <p:cNvPr id="157" name="Google Shape;157;p10"/>
          <p:cNvSpPr>
            <a:spLocks noGrp="1"/>
          </p:cNvSpPr>
          <p:nvPr>
            <p:ph type="pic" idx="2"/>
          </p:nvPr>
        </p:nvSpPr>
        <p:spPr>
          <a:xfrm>
            <a:off x="0" y="0"/>
            <a:ext cx="9144000" cy="5143500"/>
          </a:xfrm>
          <a:prstGeom prst="rect">
            <a:avLst/>
          </a:prstGeom>
          <a:noFill/>
          <a:ln>
            <a:noFill/>
          </a:ln>
        </p:spPr>
      </p:sp>
      <p:sp>
        <p:nvSpPr>
          <p:cNvPr id="158" name="Google Shape;158;p10"/>
          <p:cNvSpPr txBox="1">
            <a:spLocks noGrp="1"/>
          </p:cNvSpPr>
          <p:nvPr>
            <p:ph type="title"/>
          </p:nvPr>
        </p:nvSpPr>
        <p:spPr>
          <a:xfrm>
            <a:off x="720000" y="3935025"/>
            <a:ext cx="7704000" cy="652200"/>
          </a:xfrm>
          <a:prstGeom prst="rect">
            <a:avLst/>
          </a:prstGeom>
          <a:solidFill>
            <a:srgbClr val="FFFFFF">
              <a:alpha val="41140"/>
            </a:srgbClr>
          </a:solidFill>
          <a:ln w="9525"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algn="ctr" rtl="0">
              <a:spcBef>
                <a:spcPts val="0"/>
              </a:spcBef>
              <a:spcAft>
                <a:spcPts val="0"/>
              </a:spcAft>
              <a:buSzPts val="3000"/>
              <a:buNone/>
              <a:defRPr/>
            </a:lvl2pPr>
            <a:lvl3pPr lvl="2" algn="ctr" rtl="0">
              <a:spcBef>
                <a:spcPts val="0"/>
              </a:spcBef>
              <a:spcAft>
                <a:spcPts val="0"/>
              </a:spcAft>
              <a:buSzPts val="3000"/>
              <a:buNone/>
              <a:defRPr/>
            </a:lvl3pPr>
            <a:lvl4pPr lvl="3" algn="ctr" rtl="0">
              <a:spcBef>
                <a:spcPts val="0"/>
              </a:spcBef>
              <a:spcAft>
                <a:spcPts val="0"/>
              </a:spcAft>
              <a:buSzPts val="3000"/>
              <a:buNone/>
              <a:defRPr/>
            </a:lvl4pPr>
            <a:lvl5pPr lvl="4" algn="ctr" rtl="0">
              <a:spcBef>
                <a:spcPts val="0"/>
              </a:spcBef>
              <a:spcAft>
                <a:spcPts val="0"/>
              </a:spcAft>
              <a:buSzPts val="3000"/>
              <a:buNone/>
              <a:defRPr/>
            </a:lvl5pPr>
            <a:lvl6pPr lvl="5" algn="ctr" rtl="0">
              <a:spcBef>
                <a:spcPts val="0"/>
              </a:spcBef>
              <a:spcAft>
                <a:spcPts val="0"/>
              </a:spcAft>
              <a:buSzPts val="3000"/>
              <a:buNone/>
              <a:defRPr/>
            </a:lvl6pPr>
            <a:lvl7pPr lvl="6" algn="ctr" rtl="0">
              <a:spcBef>
                <a:spcPts val="0"/>
              </a:spcBef>
              <a:spcAft>
                <a:spcPts val="0"/>
              </a:spcAft>
              <a:buSzPts val="3000"/>
              <a:buNone/>
              <a:defRPr/>
            </a:lvl7pPr>
            <a:lvl8pPr lvl="7" algn="ctr" rtl="0">
              <a:spcBef>
                <a:spcPts val="0"/>
              </a:spcBef>
              <a:spcAft>
                <a:spcPts val="0"/>
              </a:spcAft>
              <a:buSzPts val="3000"/>
              <a:buNone/>
              <a:defRPr/>
            </a:lvl8pPr>
            <a:lvl9pPr lvl="8" algn="ctr" rtl="0">
              <a:spcBef>
                <a:spcPts val="0"/>
              </a:spcBef>
              <a:spcAft>
                <a:spcPts val="0"/>
              </a:spcAft>
              <a:buSzPts val="3000"/>
              <a:buNone/>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159"/>
        <p:cNvGrpSpPr/>
        <p:nvPr/>
      </p:nvGrpSpPr>
      <p:grpSpPr>
        <a:xfrm>
          <a:off x="0" y="0"/>
          <a:ext cx="0" cy="0"/>
          <a:chOff x="0" y="0"/>
          <a:chExt cx="0" cy="0"/>
        </a:xfrm>
      </p:grpSpPr>
      <p:sp>
        <p:nvSpPr>
          <p:cNvPr id="160" name="Google Shape;160;p11"/>
          <p:cNvSpPr txBox="1">
            <a:spLocks noGrp="1"/>
          </p:cNvSpPr>
          <p:nvPr>
            <p:ph type="title" hasCustomPrompt="1"/>
          </p:nvPr>
        </p:nvSpPr>
        <p:spPr>
          <a:xfrm>
            <a:off x="2468875" y="1676150"/>
            <a:ext cx="4546500" cy="1293600"/>
          </a:xfrm>
          <a:prstGeom prst="rect">
            <a:avLst/>
          </a:prstGeom>
          <a:solidFill>
            <a:srgbClr val="FFFFFF">
              <a:alpha val="41140"/>
            </a:srgbClr>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lvl1pPr lvl="0" algn="ctr">
              <a:spcBef>
                <a:spcPts val="0"/>
              </a:spcBef>
              <a:spcAft>
                <a:spcPts val="0"/>
              </a:spcAft>
              <a:buSzPts val="6000"/>
              <a:buNone/>
              <a:defRPr sz="6000"/>
            </a:lvl1pPr>
            <a:lvl2pPr lvl="1" algn="ctr">
              <a:spcBef>
                <a:spcPts val="0"/>
              </a:spcBef>
              <a:spcAft>
                <a:spcPts val="0"/>
              </a:spcAft>
              <a:buSzPts val="6000"/>
              <a:buNone/>
              <a:defRPr sz="6000"/>
            </a:lvl2pPr>
            <a:lvl3pPr lvl="2" algn="ctr">
              <a:spcBef>
                <a:spcPts val="0"/>
              </a:spcBef>
              <a:spcAft>
                <a:spcPts val="0"/>
              </a:spcAft>
              <a:buSzPts val="6000"/>
              <a:buNone/>
              <a:defRPr sz="6000"/>
            </a:lvl3pPr>
            <a:lvl4pPr lvl="3" algn="ctr">
              <a:spcBef>
                <a:spcPts val="0"/>
              </a:spcBef>
              <a:spcAft>
                <a:spcPts val="0"/>
              </a:spcAft>
              <a:buSzPts val="6000"/>
              <a:buNone/>
              <a:defRPr sz="6000"/>
            </a:lvl4pPr>
            <a:lvl5pPr lvl="4" algn="ctr">
              <a:spcBef>
                <a:spcPts val="0"/>
              </a:spcBef>
              <a:spcAft>
                <a:spcPts val="0"/>
              </a:spcAft>
              <a:buSzPts val="6000"/>
              <a:buNone/>
              <a:defRPr sz="6000"/>
            </a:lvl5pPr>
            <a:lvl6pPr lvl="5" algn="ctr">
              <a:spcBef>
                <a:spcPts val="0"/>
              </a:spcBef>
              <a:spcAft>
                <a:spcPts val="0"/>
              </a:spcAft>
              <a:buSzPts val="6000"/>
              <a:buNone/>
              <a:defRPr sz="6000"/>
            </a:lvl6pPr>
            <a:lvl7pPr lvl="6" algn="ctr">
              <a:spcBef>
                <a:spcPts val="0"/>
              </a:spcBef>
              <a:spcAft>
                <a:spcPts val="0"/>
              </a:spcAft>
              <a:buSzPts val="6000"/>
              <a:buNone/>
              <a:defRPr sz="6000"/>
            </a:lvl7pPr>
            <a:lvl8pPr lvl="7" algn="ctr">
              <a:spcBef>
                <a:spcPts val="0"/>
              </a:spcBef>
              <a:spcAft>
                <a:spcPts val="0"/>
              </a:spcAft>
              <a:buSzPts val="6000"/>
              <a:buNone/>
              <a:defRPr sz="6000"/>
            </a:lvl8pPr>
            <a:lvl9pPr lvl="8" algn="ctr">
              <a:spcBef>
                <a:spcPts val="0"/>
              </a:spcBef>
              <a:spcAft>
                <a:spcPts val="0"/>
              </a:spcAft>
              <a:buSzPts val="6000"/>
              <a:buNone/>
              <a:defRPr sz="6000"/>
            </a:lvl9pPr>
          </a:lstStyle>
          <a:p>
            <a:r>
              <a:t>xx%</a:t>
            </a:r>
          </a:p>
        </p:txBody>
      </p:sp>
      <p:sp>
        <p:nvSpPr>
          <p:cNvPr id="161" name="Google Shape;161;p11"/>
          <p:cNvSpPr txBox="1">
            <a:spLocks noGrp="1"/>
          </p:cNvSpPr>
          <p:nvPr>
            <p:ph type="subTitle" idx="1"/>
          </p:nvPr>
        </p:nvSpPr>
        <p:spPr>
          <a:xfrm>
            <a:off x="2128650" y="3042675"/>
            <a:ext cx="4366800" cy="497100"/>
          </a:xfrm>
          <a:prstGeom prst="rect">
            <a:avLst/>
          </a:prstGeom>
          <a:solidFill>
            <a:srgbClr val="FFFFFF">
              <a:alpha val="41140"/>
            </a:srgbClr>
          </a:solidFill>
          <a:ln w="9525"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6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pic>
        <p:nvPicPr>
          <p:cNvPr id="162" name="Google Shape;162;p11"/>
          <p:cNvPicPr preferRelativeResize="0"/>
          <p:nvPr/>
        </p:nvPicPr>
        <p:blipFill rotWithShape="1">
          <a:blip r:embed="rId2">
            <a:alphaModFix/>
          </a:blip>
          <a:srcRect t="2963" b="2954"/>
          <a:stretch/>
        </p:blipFill>
        <p:spPr>
          <a:xfrm>
            <a:off x="6835612" y="4109041"/>
            <a:ext cx="2128823" cy="2135260"/>
          </a:xfrm>
          <a:prstGeom prst="rect">
            <a:avLst/>
          </a:prstGeom>
          <a:noFill/>
          <a:ln>
            <a:noFill/>
          </a:ln>
        </p:spPr>
      </p:pic>
      <p:pic>
        <p:nvPicPr>
          <p:cNvPr id="163" name="Google Shape;163;p11"/>
          <p:cNvPicPr preferRelativeResize="0"/>
          <p:nvPr/>
        </p:nvPicPr>
        <p:blipFill rotWithShape="1">
          <a:blip r:embed="rId3">
            <a:alphaModFix amt="80000"/>
          </a:blip>
          <a:srcRect/>
          <a:stretch/>
        </p:blipFill>
        <p:spPr>
          <a:xfrm>
            <a:off x="-1395752" y="3443038"/>
            <a:ext cx="4954325" cy="3620275"/>
          </a:xfrm>
          <a:prstGeom prst="rect">
            <a:avLst/>
          </a:prstGeom>
          <a:noFill/>
          <a:ln>
            <a:noFill/>
          </a:ln>
        </p:spPr>
      </p:pic>
      <p:pic>
        <p:nvPicPr>
          <p:cNvPr id="164" name="Google Shape;164;p11"/>
          <p:cNvPicPr preferRelativeResize="0"/>
          <p:nvPr/>
        </p:nvPicPr>
        <p:blipFill>
          <a:blip r:embed="rId4">
            <a:alphaModFix/>
          </a:blip>
          <a:stretch>
            <a:fillRect/>
          </a:stretch>
        </p:blipFill>
        <p:spPr>
          <a:xfrm>
            <a:off x="-3312498" y="1392084"/>
            <a:ext cx="5577876" cy="5795799"/>
          </a:xfrm>
          <a:prstGeom prst="rect">
            <a:avLst/>
          </a:prstGeom>
          <a:noFill/>
          <a:ln>
            <a:noFill/>
          </a:ln>
        </p:spPr>
      </p:pic>
      <p:pic>
        <p:nvPicPr>
          <p:cNvPr id="165" name="Google Shape;165;p11"/>
          <p:cNvPicPr preferRelativeResize="0"/>
          <p:nvPr/>
        </p:nvPicPr>
        <p:blipFill rotWithShape="1">
          <a:blip r:embed="rId5">
            <a:alphaModFix/>
          </a:blip>
          <a:srcRect/>
          <a:stretch/>
        </p:blipFill>
        <p:spPr>
          <a:xfrm>
            <a:off x="6495448" y="-2834295"/>
            <a:ext cx="4954325" cy="5147889"/>
          </a:xfrm>
          <a:prstGeom prst="rect">
            <a:avLst/>
          </a:prstGeom>
          <a:noFill/>
          <a:ln>
            <a:noFill/>
          </a:ln>
        </p:spPr>
      </p:pic>
      <p:grpSp>
        <p:nvGrpSpPr>
          <p:cNvPr id="166" name="Google Shape;166;p11"/>
          <p:cNvGrpSpPr/>
          <p:nvPr/>
        </p:nvGrpSpPr>
        <p:grpSpPr>
          <a:xfrm rot="5400000">
            <a:off x="1167352" y="-90700"/>
            <a:ext cx="352108" cy="1260383"/>
            <a:chOff x="8254727" y="-90700"/>
            <a:chExt cx="352108" cy="1260383"/>
          </a:xfrm>
        </p:grpSpPr>
        <p:sp>
          <p:nvSpPr>
            <p:cNvPr id="167" name="Google Shape;167;p11"/>
            <p:cNvSpPr/>
            <p:nvPr/>
          </p:nvSpPr>
          <p:spPr>
            <a:xfrm>
              <a:off x="8509395" y="-90700"/>
              <a:ext cx="97440" cy="1260383"/>
            </a:xfrm>
            <a:custGeom>
              <a:avLst/>
              <a:gdLst/>
              <a:ahLst/>
              <a:cxnLst/>
              <a:rect l="l" t="t" r="r" b="b"/>
              <a:pathLst>
                <a:path w="10238" h="132428" extrusionOk="0">
                  <a:moveTo>
                    <a:pt x="7937" y="0"/>
                  </a:moveTo>
                  <a:cubicBezTo>
                    <a:pt x="7937" y="3194"/>
                    <a:pt x="6288" y="4741"/>
                    <a:pt x="4329" y="6527"/>
                  </a:cubicBezTo>
                  <a:cubicBezTo>
                    <a:pt x="2303" y="8415"/>
                    <a:pt x="0" y="10545"/>
                    <a:pt x="0" y="14736"/>
                  </a:cubicBezTo>
                  <a:cubicBezTo>
                    <a:pt x="0" y="18894"/>
                    <a:pt x="2303" y="21024"/>
                    <a:pt x="4329" y="22912"/>
                  </a:cubicBezTo>
                  <a:cubicBezTo>
                    <a:pt x="6288" y="24699"/>
                    <a:pt x="7937" y="26246"/>
                    <a:pt x="7937" y="29439"/>
                  </a:cubicBezTo>
                  <a:cubicBezTo>
                    <a:pt x="7937" y="32600"/>
                    <a:pt x="6288" y="34147"/>
                    <a:pt x="4329" y="35966"/>
                  </a:cubicBezTo>
                  <a:cubicBezTo>
                    <a:pt x="2303" y="37821"/>
                    <a:pt x="0" y="39951"/>
                    <a:pt x="0" y="44142"/>
                  </a:cubicBezTo>
                  <a:cubicBezTo>
                    <a:pt x="0" y="48300"/>
                    <a:pt x="2303" y="50463"/>
                    <a:pt x="4329" y="52318"/>
                  </a:cubicBezTo>
                  <a:cubicBezTo>
                    <a:pt x="6288" y="54104"/>
                    <a:pt x="7937" y="55651"/>
                    <a:pt x="7937" y="58845"/>
                  </a:cubicBezTo>
                  <a:cubicBezTo>
                    <a:pt x="7937" y="62041"/>
                    <a:pt x="6288" y="63585"/>
                    <a:pt x="4329" y="65372"/>
                  </a:cubicBezTo>
                  <a:cubicBezTo>
                    <a:pt x="2303" y="67263"/>
                    <a:pt x="0" y="69392"/>
                    <a:pt x="0" y="73548"/>
                  </a:cubicBezTo>
                  <a:cubicBezTo>
                    <a:pt x="0" y="77739"/>
                    <a:pt x="2303" y="79869"/>
                    <a:pt x="4329" y="81759"/>
                  </a:cubicBezTo>
                  <a:cubicBezTo>
                    <a:pt x="6288" y="83546"/>
                    <a:pt x="7937" y="85090"/>
                    <a:pt x="7937" y="88286"/>
                  </a:cubicBezTo>
                  <a:cubicBezTo>
                    <a:pt x="7937" y="91447"/>
                    <a:pt x="6288" y="93027"/>
                    <a:pt x="4329" y="94813"/>
                  </a:cubicBezTo>
                  <a:cubicBezTo>
                    <a:pt x="2303" y="96668"/>
                    <a:pt x="0" y="98831"/>
                    <a:pt x="0" y="102989"/>
                  </a:cubicBezTo>
                  <a:cubicBezTo>
                    <a:pt x="0" y="107180"/>
                    <a:pt x="2303" y="109310"/>
                    <a:pt x="4329" y="111198"/>
                  </a:cubicBezTo>
                  <a:cubicBezTo>
                    <a:pt x="6288" y="112984"/>
                    <a:pt x="7937" y="114532"/>
                    <a:pt x="7937" y="117725"/>
                  </a:cubicBezTo>
                  <a:cubicBezTo>
                    <a:pt x="7937" y="120885"/>
                    <a:pt x="6288" y="122433"/>
                    <a:pt x="4329" y="124252"/>
                  </a:cubicBezTo>
                  <a:cubicBezTo>
                    <a:pt x="2303" y="126107"/>
                    <a:pt x="0" y="128273"/>
                    <a:pt x="0" y="132428"/>
                  </a:cubicBezTo>
                  <a:lnTo>
                    <a:pt x="2267" y="132428"/>
                  </a:lnTo>
                  <a:cubicBezTo>
                    <a:pt x="2267" y="129234"/>
                    <a:pt x="3952" y="127687"/>
                    <a:pt x="5876" y="125901"/>
                  </a:cubicBezTo>
                  <a:cubicBezTo>
                    <a:pt x="7901" y="124013"/>
                    <a:pt x="10237" y="121883"/>
                    <a:pt x="10237" y="117725"/>
                  </a:cubicBezTo>
                  <a:cubicBezTo>
                    <a:pt x="10237" y="113534"/>
                    <a:pt x="7901" y="111404"/>
                    <a:pt x="5876" y="109516"/>
                  </a:cubicBezTo>
                  <a:cubicBezTo>
                    <a:pt x="3952" y="107730"/>
                    <a:pt x="2267" y="106183"/>
                    <a:pt x="2267" y="102989"/>
                  </a:cubicBezTo>
                  <a:cubicBezTo>
                    <a:pt x="2267" y="99793"/>
                    <a:pt x="3952" y="98249"/>
                    <a:pt x="5876" y="96462"/>
                  </a:cubicBezTo>
                  <a:cubicBezTo>
                    <a:pt x="7901" y="94571"/>
                    <a:pt x="10237" y="92442"/>
                    <a:pt x="10237" y="88286"/>
                  </a:cubicBezTo>
                  <a:cubicBezTo>
                    <a:pt x="10237" y="84095"/>
                    <a:pt x="7901" y="81965"/>
                    <a:pt x="5876" y="80075"/>
                  </a:cubicBezTo>
                  <a:cubicBezTo>
                    <a:pt x="3952" y="78288"/>
                    <a:pt x="2267" y="76744"/>
                    <a:pt x="2267" y="73548"/>
                  </a:cubicBezTo>
                  <a:cubicBezTo>
                    <a:pt x="2267" y="70387"/>
                    <a:pt x="3952" y="68843"/>
                    <a:pt x="5876" y="67056"/>
                  </a:cubicBezTo>
                  <a:cubicBezTo>
                    <a:pt x="7901" y="65166"/>
                    <a:pt x="10237" y="63036"/>
                    <a:pt x="10237" y="58845"/>
                  </a:cubicBezTo>
                  <a:cubicBezTo>
                    <a:pt x="10237" y="54690"/>
                    <a:pt x="7901" y="52560"/>
                    <a:pt x="5876" y="50669"/>
                  </a:cubicBezTo>
                  <a:cubicBezTo>
                    <a:pt x="3952" y="48883"/>
                    <a:pt x="2267" y="47338"/>
                    <a:pt x="2267" y="44142"/>
                  </a:cubicBezTo>
                  <a:cubicBezTo>
                    <a:pt x="2267" y="40949"/>
                    <a:pt x="3952" y="39401"/>
                    <a:pt x="5876" y="37615"/>
                  </a:cubicBezTo>
                  <a:cubicBezTo>
                    <a:pt x="7901" y="35727"/>
                    <a:pt x="10237" y="33597"/>
                    <a:pt x="10237" y="29439"/>
                  </a:cubicBezTo>
                  <a:cubicBezTo>
                    <a:pt x="10237" y="25248"/>
                    <a:pt x="7901" y="23118"/>
                    <a:pt x="5876" y="21230"/>
                  </a:cubicBezTo>
                  <a:cubicBezTo>
                    <a:pt x="3952" y="19444"/>
                    <a:pt x="2267" y="17897"/>
                    <a:pt x="2267" y="14736"/>
                  </a:cubicBezTo>
                  <a:cubicBezTo>
                    <a:pt x="2267" y="11543"/>
                    <a:pt x="3952" y="9996"/>
                    <a:pt x="5876" y="8209"/>
                  </a:cubicBezTo>
                  <a:cubicBezTo>
                    <a:pt x="7901" y="6321"/>
                    <a:pt x="10237" y="4191"/>
                    <a:pt x="102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11"/>
            <p:cNvSpPr/>
            <p:nvPr/>
          </p:nvSpPr>
          <p:spPr>
            <a:xfrm>
              <a:off x="8381885" y="-90700"/>
              <a:ext cx="97440" cy="1260383"/>
            </a:xfrm>
            <a:custGeom>
              <a:avLst/>
              <a:gdLst/>
              <a:ahLst/>
              <a:cxnLst/>
              <a:rect l="l" t="t" r="r" b="b"/>
              <a:pathLst>
                <a:path w="10238" h="132428" extrusionOk="0">
                  <a:moveTo>
                    <a:pt x="7971" y="0"/>
                  </a:moveTo>
                  <a:cubicBezTo>
                    <a:pt x="7971" y="3194"/>
                    <a:pt x="6289" y="4741"/>
                    <a:pt x="4365" y="6527"/>
                  </a:cubicBezTo>
                  <a:cubicBezTo>
                    <a:pt x="2304" y="8415"/>
                    <a:pt x="1" y="10545"/>
                    <a:pt x="1" y="14736"/>
                  </a:cubicBezTo>
                  <a:cubicBezTo>
                    <a:pt x="1" y="18894"/>
                    <a:pt x="2304" y="21024"/>
                    <a:pt x="4365" y="22912"/>
                  </a:cubicBezTo>
                  <a:cubicBezTo>
                    <a:pt x="6289" y="24699"/>
                    <a:pt x="7971" y="26246"/>
                    <a:pt x="7971" y="29439"/>
                  </a:cubicBezTo>
                  <a:cubicBezTo>
                    <a:pt x="7971" y="32600"/>
                    <a:pt x="6289" y="34147"/>
                    <a:pt x="4365" y="35966"/>
                  </a:cubicBezTo>
                  <a:cubicBezTo>
                    <a:pt x="2304" y="37821"/>
                    <a:pt x="1" y="39951"/>
                    <a:pt x="1" y="44142"/>
                  </a:cubicBezTo>
                  <a:cubicBezTo>
                    <a:pt x="1" y="48300"/>
                    <a:pt x="2304" y="50463"/>
                    <a:pt x="4365" y="52318"/>
                  </a:cubicBezTo>
                  <a:cubicBezTo>
                    <a:pt x="6289" y="54104"/>
                    <a:pt x="7971" y="55651"/>
                    <a:pt x="7971" y="58845"/>
                  </a:cubicBezTo>
                  <a:cubicBezTo>
                    <a:pt x="7971" y="62041"/>
                    <a:pt x="6289" y="63585"/>
                    <a:pt x="4365" y="65372"/>
                  </a:cubicBezTo>
                  <a:cubicBezTo>
                    <a:pt x="2304" y="67263"/>
                    <a:pt x="1" y="69392"/>
                    <a:pt x="1" y="73548"/>
                  </a:cubicBezTo>
                  <a:cubicBezTo>
                    <a:pt x="1" y="77739"/>
                    <a:pt x="2304" y="79869"/>
                    <a:pt x="4365" y="81759"/>
                  </a:cubicBezTo>
                  <a:cubicBezTo>
                    <a:pt x="6289" y="83546"/>
                    <a:pt x="7971" y="85090"/>
                    <a:pt x="7971" y="88286"/>
                  </a:cubicBezTo>
                  <a:cubicBezTo>
                    <a:pt x="7971" y="91447"/>
                    <a:pt x="6289" y="92991"/>
                    <a:pt x="4365" y="94813"/>
                  </a:cubicBezTo>
                  <a:cubicBezTo>
                    <a:pt x="2304" y="96668"/>
                    <a:pt x="1" y="98831"/>
                    <a:pt x="1" y="102989"/>
                  </a:cubicBezTo>
                  <a:cubicBezTo>
                    <a:pt x="1" y="107180"/>
                    <a:pt x="2304" y="109310"/>
                    <a:pt x="4365" y="111198"/>
                  </a:cubicBezTo>
                  <a:cubicBezTo>
                    <a:pt x="6289" y="112984"/>
                    <a:pt x="7971" y="114532"/>
                    <a:pt x="7971" y="117725"/>
                  </a:cubicBezTo>
                  <a:cubicBezTo>
                    <a:pt x="7971" y="120885"/>
                    <a:pt x="6289" y="122433"/>
                    <a:pt x="4365" y="124252"/>
                  </a:cubicBezTo>
                  <a:cubicBezTo>
                    <a:pt x="2304" y="126107"/>
                    <a:pt x="1" y="128273"/>
                    <a:pt x="1" y="132428"/>
                  </a:cubicBezTo>
                  <a:lnTo>
                    <a:pt x="2268" y="132428"/>
                  </a:lnTo>
                  <a:cubicBezTo>
                    <a:pt x="2268" y="129234"/>
                    <a:pt x="3953" y="127687"/>
                    <a:pt x="5909" y="125901"/>
                  </a:cubicBezTo>
                  <a:cubicBezTo>
                    <a:pt x="7938" y="124013"/>
                    <a:pt x="10238" y="121883"/>
                    <a:pt x="10238" y="117725"/>
                  </a:cubicBezTo>
                  <a:cubicBezTo>
                    <a:pt x="10238" y="113534"/>
                    <a:pt x="7938" y="111404"/>
                    <a:pt x="5909" y="109516"/>
                  </a:cubicBezTo>
                  <a:cubicBezTo>
                    <a:pt x="3953" y="107730"/>
                    <a:pt x="2268" y="106183"/>
                    <a:pt x="2268" y="102989"/>
                  </a:cubicBezTo>
                  <a:cubicBezTo>
                    <a:pt x="2268" y="99793"/>
                    <a:pt x="3953" y="98249"/>
                    <a:pt x="5876" y="96462"/>
                  </a:cubicBezTo>
                  <a:cubicBezTo>
                    <a:pt x="7938" y="94571"/>
                    <a:pt x="10238" y="92442"/>
                    <a:pt x="10238" y="88286"/>
                  </a:cubicBezTo>
                  <a:cubicBezTo>
                    <a:pt x="10238" y="84095"/>
                    <a:pt x="7938" y="81965"/>
                    <a:pt x="5876" y="80075"/>
                  </a:cubicBezTo>
                  <a:cubicBezTo>
                    <a:pt x="3953" y="78288"/>
                    <a:pt x="2268" y="76744"/>
                    <a:pt x="2268" y="73548"/>
                  </a:cubicBezTo>
                  <a:cubicBezTo>
                    <a:pt x="2268" y="70387"/>
                    <a:pt x="3953" y="68843"/>
                    <a:pt x="5909" y="67056"/>
                  </a:cubicBezTo>
                  <a:cubicBezTo>
                    <a:pt x="7938" y="65166"/>
                    <a:pt x="10238" y="63036"/>
                    <a:pt x="10238" y="58845"/>
                  </a:cubicBezTo>
                  <a:cubicBezTo>
                    <a:pt x="10238" y="54690"/>
                    <a:pt x="7938" y="52560"/>
                    <a:pt x="5909" y="50669"/>
                  </a:cubicBezTo>
                  <a:cubicBezTo>
                    <a:pt x="3953" y="48883"/>
                    <a:pt x="2268" y="47338"/>
                    <a:pt x="2268" y="44142"/>
                  </a:cubicBezTo>
                  <a:cubicBezTo>
                    <a:pt x="2268" y="40949"/>
                    <a:pt x="3953" y="39401"/>
                    <a:pt x="5909" y="37615"/>
                  </a:cubicBezTo>
                  <a:cubicBezTo>
                    <a:pt x="7938" y="35727"/>
                    <a:pt x="10238" y="33597"/>
                    <a:pt x="10238" y="29439"/>
                  </a:cubicBezTo>
                  <a:cubicBezTo>
                    <a:pt x="10238" y="25248"/>
                    <a:pt x="7938" y="23118"/>
                    <a:pt x="5876" y="21230"/>
                  </a:cubicBezTo>
                  <a:cubicBezTo>
                    <a:pt x="3953" y="19444"/>
                    <a:pt x="2268" y="17897"/>
                    <a:pt x="2268" y="14736"/>
                  </a:cubicBezTo>
                  <a:cubicBezTo>
                    <a:pt x="2268" y="11543"/>
                    <a:pt x="3953" y="9996"/>
                    <a:pt x="5909" y="8209"/>
                  </a:cubicBezTo>
                  <a:cubicBezTo>
                    <a:pt x="7938" y="6321"/>
                    <a:pt x="10238" y="4191"/>
                    <a:pt x="102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169;p11"/>
            <p:cNvSpPr/>
            <p:nvPr/>
          </p:nvSpPr>
          <p:spPr>
            <a:xfrm>
              <a:off x="8254727" y="-90700"/>
              <a:ext cx="97098" cy="1260383"/>
            </a:xfrm>
            <a:custGeom>
              <a:avLst/>
              <a:gdLst/>
              <a:ahLst/>
              <a:cxnLst/>
              <a:rect l="l" t="t" r="r" b="b"/>
              <a:pathLst>
                <a:path w="10202" h="132428" extrusionOk="0">
                  <a:moveTo>
                    <a:pt x="7934" y="0"/>
                  </a:moveTo>
                  <a:cubicBezTo>
                    <a:pt x="7934" y="3194"/>
                    <a:pt x="6252" y="4741"/>
                    <a:pt x="4328" y="6527"/>
                  </a:cubicBezTo>
                  <a:cubicBezTo>
                    <a:pt x="2300" y="8415"/>
                    <a:pt x="0" y="10545"/>
                    <a:pt x="0" y="14736"/>
                  </a:cubicBezTo>
                  <a:cubicBezTo>
                    <a:pt x="0" y="18894"/>
                    <a:pt x="2300" y="21024"/>
                    <a:pt x="4328" y="22912"/>
                  </a:cubicBezTo>
                  <a:cubicBezTo>
                    <a:pt x="6252" y="24699"/>
                    <a:pt x="7934" y="26246"/>
                    <a:pt x="7934" y="29439"/>
                  </a:cubicBezTo>
                  <a:cubicBezTo>
                    <a:pt x="7934" y="32600"/>
                    <a:pt x="6252" y="34147"/>
                    <a:pt x="4328" y="35966"/>
                  </a:cubicBezTo>
                  <a:cubicBezTo>
                    <a:pt x="2300" y="37821"/>
                    <a:pt x="0" y="39951"/>
                    <a:pt x="0" y="44142"/>
                  </a:cubicBezTo>
                  <a:cubicBezTo>
                    <a:pt x="0" y="48300"/>
                    <a:pt x="2300" y="50463"/>
                    <a:pt x="4328" y="52318"/>
                  </a:cubicBezTo>
                  <a:cubicBezTo>
                    <a:pt x="6252" y="54104"/>
                    <a:pt x="7934" y="55651"/>
                    <a:pt x="7934" y="58845"/>
                  </a:cubicBezTo>
                  <a:cubicBezTo>
                    <a:pt x="7934" y="62041"/>
                    <a:pt x="6252" y="63585"/>
                    <a:pt x="4328" y="65372"/>
                  </a:cubicBezTo>
                  <a:cubicBezTo>
                    <a:pt x="2300" y="67263"/>
                    <a:pt x="0" y="69392"/>
                    <a:pt x="0" y="73548"/>
                  </a:cubicBezTo>
                  <a:cubicBezTo>
                    <a:pt x="0" y="77739"/>
                    <a:pt x="2300" y="79869"/>
                    <a:pt x="4328" y="81759"/>
                  </a:cubicBezTo>
                  <a:cubicBezTo>
                    <a:pt x="6252" y="83546"/>
                    <a:pt x="7934" y="85090"/>
                    <a:pt x="7934" y="88286"/>
                  </a:cubicBezTo>
                  <a:cubicBezTo>
                    <a:pt x="7934" y="91447"/>
                    <a:pt x="6252" y="92991"/>
                    <a:pt x="4328" y="94813"/>
                  </a:cubicBezTo>
                  <a:cubicBezTo>
                    <a:pt x="2300" y="96668"/>
                    <a:pt x="0" y="98831"/>
                    <a:pt x="0" y="102989"/>
                  </a:cubicBezTo>
                  <a:cubicBezTo>
                    <a:pt x="0" y="107180"/>
                    <a:pt x="2300" y="109310"/>
                    <a:pt x="4328" y="111198"/>
                  </a:cubicBezTo>
                  <a:cubicBezTo>
                    <a:pt x="6252" y="112984"/>
                    <a:pt x="7934" y="114532"/>
                    <a:pt x="7934" y="117725"/>
                  </a:cubicBezTo>
                  <a:cubicBezTo>
                    <a:pt x="7934" y="120885"/>
                    <a:pt x="6252" y="122433"/>
                    <a:pt x="4328" y="124252"/>
                  </a:cubicBezTo>
                  <a:cubicBezTo>
                    <a:pt x="2300" y="126107"/>
                    <a:pt x="0" y="128273"/>
                    <a:pt x="0" y="132428"/>
                  </a:cubicBezTo>
                  <a:lnTo>
                    <a:pt x="2267" y="132428"/>
                  </a:lnTo>
                  <a:cubicBezTo>
                    <a:pt x="2267" y="129234"/>
                    <a:pt x="3916" y="127687"/>
                    <a:pt x="5873" y="125901"/>
                  </a:cubicBezTo>
                  <a:cubicBezTo>
                    <a:pt x="7901" y="124013"/>
                    <a:pt x="10201" y="121883"/>
                    <a:pt x="10201" y="117725"/>
                  </a:cubicBezTo>
                  <a:cubicBezTo>
                    <a:pt x="10201" y="113534"/>
                    <a:pt x="7901" y="111404"/>
                    <a:pt x="5873" y="109516"/>
                  </a:cubicBezTo>
                  <a:cubicBezTo>
                    <a:pt x="3916" y="107730"/>
                    <a:pt x="2267" y="106183"/>
                    <a:pt x="2267" y="102989"/>
                  </a:cubicBezTo>
                  <a:cubicBezTo>
                    <a:pt x="2267" y="99793"/>
                    <a:pt x="3916" y="98249"/>
                    <a:pt x="5873" y="96462"/>
                  </a:cubicBezTo>
                  <a:cubicBezTo>
                    <a:pt x="7901" y="94571"/>
                    <a:pt x="10201" y="92442"/>
                    <a:pt x="10201" y="88286"/>
                  </a:cubicBezTo>
                  <a:cubicBezTo>
                    <a:pt x="10201" y="84095"/>
                    <a:pt x="7901" y="81965"/>
                    <a:pt x="5873" y="80075"/>
                  </a:cubicBezTo>
                  <a:cubicBezTo>
                    <a:pt x="3916" y="78288"/>
                    <a:pt x="2267" y="76744"/>
                    <a:pt x="2267" y="73548"/>
                  </a:cubicBezTo>
                  <a:cubicBezTo>
                    <a:pt x="2267" y="70387"/>
                    <a:pt x="3916" y="68843"/>
                    <a:pt x="5873" y="67056"/>
                  </a:cubicBezTo>
                  <a:cubicBezTo>
                    <a:pt x="7901" y="65166"/>
                    <a:pt x="10201" y="63036"/>
                    <a:pt x="10201" y="58845"/>
                  </a:cubicBezTo>
                  <a:cubicBezTo>
                    <a:pt x="10201" y="54690"/>
                    <a:pt x="7901" y="52560"/>
                    <a:pt x="5873" y="50669"/>
                  </a:cubicBezTo>
                  <a:cubicBezTo>
                    <a:pt x="3916" y="48883"/>
                    <a:pt x="2267" y="47338"/>
                    <a:pt x="2267" y="44142"/>
                  </a:cubicBezTo>
                  <a:cubicBezTo>
                    <a:pt x="2267" y="40949"/>
                    <a:pt x="3916" y="39401"/>
                    <a:pt x="5873" y="37615"/>
                  </a:cubicBezTo>
                  <a:cubicBezTo>
                    <a:pt x="7901" y="35727"/>
                    <a:pt x="10201" y="33597"/>
                    <a:pt x="10201" y="29439"/>
                  </a:cubicBezTo>
                  <a:cubicBezTo>
                    <a:pt x="10201" y="25248"/>
                    <a:pt x="7901" y="23118"/>
                    <a:pt x="5873" y="21230"/>
                  </a:cubicBezTo>
                  <a:cubicBezTo>
                    <a:pt x="3916" y="19444"/>
                    <a:pt x="2267" y="17897"/>
                    <a:pt x="2267" y="14736"/>
                  </a:cubicBezTo>
                  <a:cubicBezTo>
                    <a:pt x="2267" y="11543"/>
                    <a:pt x="3916" y="9996"/>
                    <a:pt x="5873" y="8209"/>
                  </a:cubicBezTo>
                  <a:cubicBezTo>
                    <a:pt x="7901" y="6321"/>
                    <a:pt x="10201" y="4191"/>
                    <a:pt x="102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170"/>
        <p:cNvGrpSpPr/>
        <p:nvPr/>
      </p:nvGrpSpPr>
      <p:grpSpPr>
        <a:xfrm>
          <a:off x="0" y="0"/>
          <a:ext cx="0" cy="0"/>
          <a:chOff x="0" y="0"/>
          <a:chExt cx="0" cy="0"/>
        </a:xfrm>
      </p:grpSpPr>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able of contents">
  <p:cSld name="BLANK_1_1_1_1_1_1">
    <p:spTree>
      <p:nvGrpSpPr>
        <p:cNvPr id="1" name="Shape 171"/>
        <p:cNvGrpSpPr/>
        <p:nvPr/>
      </p:nvGrpSpPr>
      <p:grpSpPr>
        <a:xfrm>
          <a:off x="0" y="0"/>
          <a:ext cx="0" cy="0"/>
          <a:chOff x="0" y="0"/>
          <a:chExt cx="0" cy="0"/>
        </a:xfrm>
      </p:grpSpPr>
      <p:sp>
        <p:nvSpPr>
          <p:cNvPr id="172" name="Google Shape;172;p13"/>
          <p:cNvSpPr/>
          <p:nvPr/>
        </p:nvSpPr>
        <p:spPr>
          <a:xfrm>
            <a:off x="165600" y="165450"/>
            <a:ext cx="8812800" cy="4812600"/>
          </a:xfrm>
          <a:prstGeom prst="rect">
            <a:avLst/>
          </a:prstGeom>
          <a:solidFill>
            <a:srgbClr val="FFFFFF">
              <a:alpha val="41140"/>
            </a:srgbClr>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3" name="Google Shape;173;p13"/>
          <p:cNvGrpSpPr/>
          <p:nvPr/>
        </p:nvGrpSpPr>
        <p:grpSpPr>
          <a:xfrm>
            <a:off x="165600" y="165450"/>
            <a:ext cx="721727" cy="306900"/>
            <a:chOff x="165600" y="165450"/>
            <a:chExt cx="721727" cy="306900"/>
          </a:xfrm>
        </p:grpSpPr>
        <p:sp>
          <p:nvSpPr>
            <p:cNvPr id="174" name="Google Shape;174;p13"/>
            <p:cNvSpPr/>
            <p:nvPr/>
          </p:nvSpPr>
          <p:spPr>
            <a:xfrm>
              <a:off x="235977" y="235827"/>
              <a:ext cx="166200" cy="166200"/>
            </a:xfrm>
            <a:prstGeom prst="rect">
              <a:avLst/>
            </a:prstGeom>
            <a:solidFill>
              <a:schemeClr val="accen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175;p13"/>
            <p:cNvSpPr/>
            <p:nvPr/>
          </p:nvSpPr>
          <p:spPr>
            <a:xfrm>
              <a:off x="165600" y="165450"/>
              <a:ext cx="306900" cy="306900"/>
            </a:xfrm>
            <a:prstGeom prst="mathMultiply">
              <a:avLst>
                <a:gd name="adj1" fmla="val 0"/>
              </a:avLst>
            </a:pr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13"/>
            <p:cNvSpPr/>
            <p:nvPr/>
          </p:nvSpPr>
          <p:spPr>
            <a:xfrm>
              <a:off x="478552" y="235827"/>
              <a:ext cx="166200" cy="166200"/>
            </a:xfrm>
            <a:prstGeom prst="rect">
              <a:avLst/>
            </a:prstGeom>
            <a:solidFill>
              <a:schemeClr val="accen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13"/>
            <p:cNvSpPr/>
            <p:nvPr/>
          </p:nvSpPr>
          <p:spPr>
            <a:xfrm>
              <a:off x="721127" y="235802"/>
              <a:ext cx="166200" cy="166200"/>
            </a:xfrm>
            <a:prstGeom prst="rect">
              <a:avLst/>
            </a:prstGeom>
            <a:solidFill>
              <a:schemeClr val="accen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78;p13"/>
            <p:cNvSpPr/>
            <p:nvPr/>
          </p:nvSpPr>
          <p:spPr>
            <a:xfrm rot="-8100000">
              <a:off x="766461" y="263602"/>
              <a:ext cx="75519" cy="75943"/>
            </a:xfrm>
            <a:prstGeom prst="halfFrame">
              <a:avLst>
                <a:gd name="adj1" fmla="val 0"/>
                <a:gd name="adj2" fmla="val 0"/>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79" name="Google Shape;179;p13"/>
            <p:cNvCxnSpPr/>
            <p:nvPr/>
          </p:nvCxnSpPr>
          <p:spPr>
            <a:xfrm>
              <a:off x="498502" y="318927"/>
              <a:ext cx="126300" cy="0"/>
            </a:xfrm>
            <a:prstGeom prst="straightConnector1">
              <a:avLst/>
            </a:prstGeom>
            <a:noFill/>
            <a:ln w="9525" cap="flat" cmpd="sng">
              <a:solidFill>
                <a:schemeClr val="dk1"/>
              </a:solidFill>
              <a:prstDash val="solid"/>
              <a:round/>
              <a:headEnd type="none" w="med" len="med"/>
              <a:tailEnd type="none" w="med" len="med"/>
            </a:ln>
          </p:spPr>
        </p:cxnSp>
      </p:grpSp>
      <p:sp>
        <p:nvSpPr>
          <p:cNvPr id="180" name="Google Shape;180;p13"/>
          <p:cNvSpPr txBox="1">
            <a:spLocks noGrp="1"/>
          </p:cNvSpPr>
          <p:nvPr>
            <p:ph type="title"/>
          </p:nvPr>
        </p:nvSpPr>
        <p:spPr>
          <a:xfrm>
            <a:off x="720000" y="539500"/>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81" name="Google Shape;181;p13"/>
          <p:cNvSpPr txBox="1">
            <a:spLocks noGrp="1"/>
          </p:cNvSpPr>
          <p:nvPr>
            <p:ph type="title" idx="2" hasCustomPrompt="1"/>
          </p:nvPr>
        </p:nvSpPr>
        <p:spPr>
          <a:xfrm>
            <a:off x="1201550" y="1555234"/>
            <a:ext cx="734700" cy="5013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3000"/>
              <a:buNone/>
              <a:defRPr sz="3000">
                <a:solidFill>
                  <a:schemeClr val="dk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82" name="Google Shape;182;p13"/>
          <p:cNvSpPr txBox="1">
            <a:spLocks noGrp="1"/>
          </p:cNvSpPr>
          <p:nvPr>
            <p:ph type="title" idx="3" hasCustomPrompt="1"/>
          </p:nvPr>
        </p:nvSpPr>
        <p:spPr>
          <a:xfrm>
            <a:off x="4675750" y="1555225"/>
            <a:ext cx="734700" cy="5013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3000"/>
              <a:buNone/>
              <a:defRPr sz="3000">
                <a:solidFill>
                  <a:schemeClr val="dk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83" name="Google Shape;183;p13"/>
          <p:cNvSpPr txBox="1">
            <a:spLocks noGrp="1"/>
          </p:cNvSpPr>
          <p:nvPr>
            <p:ph type="title" idx="4" hasCustomPrompt="1"/>
          </p:nvPr>
        </p:nvSpPr>
        <p:spPr>
          <a:xfrm>
            <a:off x="1201550" y="2570875"/>
            <a:ext cx="734700" cy="5013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3000"/>
              <a:buNone/>
              <a:defRPr sz="3000">
                <a:solidFill>
                  <a:schemeClr val="dk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84" name="Google Shape;184;p13"/>
          <p:cNvSpPr txBox="1">
            <a:spLocks noGrp="1"/>
          </p:cNvSpPr>
          <p:nvPr>
            <p:ph type="title" idx="5" hasCustomPrompt="1"/>
          </p:nvPr>
        </p:nvSpPr>
        <p:spPr>
          <a:xfrm>
            <a:off x="4675750" y="2570875"/>
            <a:ext cx="734700" cy="5013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3000"/>
              <a:buNone/>
              <a:defRPr sz="3000">
                <a:solidFill>
                  <a:schemeClr val="dk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85" name="Google Shape;185;p13"/>
          <p:cNvSpPr txBox="1">
            <a:spLocks noGrp="1"/>
          </p:cNvSpPr>
          <p:nvPr>
            <p:ph type="title" idx="6" hasCustomPrompt="1"/>
          </p:nvPr>
        </p:nvSpPr>
        <p:spPr>
          <a:xfrm>
            <a:off x="1201550" y="3586524"/>
            <a:ext cx="734700" cy="5013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3000"/>
              <a:buNone/>
              <a:defRPr sz="3000">
                <a:solidFill>
                  <a:schemeClr val="dk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86" name="Google Shape;186;p13"/>
          <p:cNvSpPr txBox="1">
            <a:spLocks noGrp="1"/>
          </p:cNvSpPr>
          <p:nvPr>
            <p:ph type="title" idx="7" hasCustomPrompt="1"/>
          </p:nvPr>
        </p:nvSpPr>
        <p:spPr>
          <a:xfrm>
            <a:off x="4675750" y="3586525"/>
            <a:ext cx="734700" cy="5013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3000"/>
              <a:buNone/>
              <a:defRPr sz="3000">
                <a:solidFill>
                  <a:schemeClr val="dk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87" name="Google Shape;187;p13"/>
          <p:cNvSpPr txBox="1">
            <a:spLocks noGrp="1"/>
          </p:cNvSpPr>
          <p:nvPr>
            <p:ph type="subTitle" idx="1"/>
          </p:nvPr>
        </p:nvSpPr>
        <p:spPr>
          <a:xfrm>
            <a:off x="1936250" y="1555225"/>
            <a:ext cx="2532000" cy="501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800"/>
              <a:buFont typeface="Space Grotesk"/>
              <a:buNone/>
              <a:defRPr sz="1800" b="1">
                <a:solidFill>
                  <a:schemeClr val="dk1"/>
                </a:solidFill>
                <a:latin typeface="Space Grotesk"/>
                <a:ea typeface="Space Grotesk"/>
                <a:cs typeface="Space Grotesk"/>
                <a:sym typeface="Space Grotesk"/>
              </a:defRPr>
            </a:lvl1pPr>
            <a:lvl2pPr lvl="1"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2pPr>
            <a:lvl3pPr lvl="2"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3pPr>
            <a:lvl4pPr lvl="3"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4pPr>
            <a:lvl5pPr lvl="4"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5pPr>
            <a:lvl6pPr lvl="5"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6pPr>
            <a:lvl7pPr lvl="6"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7pPr>
            <a:lvl8pPr lvl="7"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8pPr>
            <a:lvl9pPr lvl="8"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9pPr>
          </a:lstStyle>
          <a:p>
            <a:endParaRPr/>
          </a:p>
        </p:txBody>
      </p:sp>
      <p:sp>
        <p:nvSpPr>
          <p:cNvPr id="188" name="Google Shape;188;p13"/>
          <p:cNvSpPr txBox="1">
            <a:spLocks noGrp="1"/>
          </p:cNvSpPr>
          <p:nvPr>
            <p:ph type="subTitle" idx="8"/>
          </p:nvPr>
        </p:nvSpPr>
        <p:spPr>
          <a:xfrm>
            <a:off x="1936250" y="2570875"/>
            <a:ext cx="2532000" cy="501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800"/>
              <a:buFont typeface="Space Grotesk"/>
              <a:buNone/>
              <a:defRPr sz="1800" b="1">
                <a:solidFill>
                  <a:schemeClr val="dk1"/>
                </a:solidFill>
                <a:latin typeface="Space Grotesk"/>
                <a:ea typeface="Space Grotesk"/>
                <a:cs typeface="Space Grotesk"/>
                <a:sym typeface="Space Grotesk"/>
              </a:defRPr>
            </a:lvl1pPr>
            <a:lvl2pPr lvl="1"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2pPr>
            <a:lvl3pPr lvl="2"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3pPr>
            <a:lvl4pPr lvl="3"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4pPr>
            <a:lvl5pPr lvl="4"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5pPr>
            <a:lvl6pPr lvl="5"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6pPr>
            <a:lvl7pPr lvl="6"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7pPr>
            <a:lvl8pPr lvl="7"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8pPr>
            <a:lvl9pPr lvl="8"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9pPr>
          </a:lstStyle>
          <a:p>
            <a:endParaRPr/>
          </a:p>
        </p:txBody>
      </p:sp>
      <p:sp>
        <p:nvSpPr>
          <p:cNvPr id="189" name="Google Shape;189;p13"/>
          <p:cNvSpPr txBox="1">
            <a:spLocks noGrp="1"/>
          </p:cNvSpPr>
          <p:nvPr>
            <p:ph type="subTitle" idx="9"/>
          </p:nvPr>
        </p:nvSpPr>
        <p:spPr>
          <a:xfrm>
            <a:off x="1936250" y="3586525"/>
            <a:ext cx="2532000" cy="501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800"/>
              <a:buFont typeface="Space Grotesk"/>
              <a:buNone/>
              <a:defRPr sz="1800" b="1">
                <a:solidFill>
                  <a:schemeClr val="dk1"/>
                </a:solidFill>
                <a:latin typeface="Space Grotesk"/>
                <a:ea typeface="Space Grotesk"/>
                <a:cs typeface="Space Grotesk"/>
                <a:sym typeface="Space Grotesk"/>
              </a:defRPr>
            </a:lvl1pPr>
            <a:lvl2pPr lvl="1"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2pPr>
            <a:lvl3pPr lvl="2"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3pPr>
            <a:lvl4pPr lvl="3"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4pPr>
            <a:lvl5pPr lvl="4"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5pPr>
            <a:lvl6pPr lvl="5"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6pPr>
            <a:lvl7pPr lvl="6"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7pPr>
            <a:lvl8pPr lvl="7"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8pPr>
            <a:lvl9pPr lvl="8"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9pPr>
          </a:lstStyle>
          <a:p>
            <a:endParaRPr/>
          </a:p>
        </p:txBody>
      </p:sp>
      <p:sp>
        <p:nvSpPr>
          <p:cNvPr id="190" name="Google Shape;190;p13"/>
          <p:cNvSpPr txBox="1">
            <a:spLocks noGrp="1"/>
          </p:cNvSpPr>
          <p:nvPr>
            <p:ph type="subTitle" idx="13"/>
          </p:nvPr>
        </p:nvSpPr>
        <p:spPr>
          <a:xfrm>
            <a:off x="5410450" y="1555225"/>
            <a:ext cx="2532000" cy="501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800"/>
              <a:buFont typeface="Space Grotesk"/>
              <a:buNone/>
              <a:defRPr sz="1800" b="1">
                <a:solidFill>
                  <a:schemeClr val="dk1"/>
                </a:solidFill>
                <a:latin typeface="Space Grotesk"/>
                <a:ea typeface="Space Grotesk"/>
                <a:cs typeface="Space Grotesk"/>
                <a:sym typeface="Space Grotesk"/>
              </a:defRPr>
            </a:lvl1pPr>
            <a:lvl2pPr lvl="1"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2pPr>
            <a:lvl3pPr lvl="2"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3pPr>
            <a:lvl4pPr lvl="3"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4pPr>
            <a:lvl5pPr lvl="4"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5pPr>
            <a:lvl6pPr lvl="5"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6pPr>
            <a:lvl7pPr lvl="6"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7pPr>
            <a:lvl8pPr lvl="7"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8pPr>
            <a:lvl9pPr lvl="8"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9pPr>
          </a:lstStyle>
          <a:p>
            <a:endParaRPr/>
          </a:p>
        </p:txBody>
      </p:sp>
      <p:sp>
        <p:nvSpPr>
          <p:cNvPr id="191" name="Google Shape;191;p13"/>
          <p:cNvSpPr txBox="1">
            <a:spLocks noGrp="1"/>
          </p:cNvSpPr>
          <p:nvPr>
            <p:ph type="subTitle" idx="14"/>
          </p:nvPr>
        </p:nvSpPr>
        <p:spPr>
          <a:xfrm>
            <a:off x="5410450" y="2570875"/>
            <a:ext cx="2532000" cy="501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800"/>
              <a:buFont typeface="Space Grotesk"/>
              <a:buNone/>
              <a:defRPr sz="1800" b="1">
                <a:solidFill>
                  <a:schemeClr val="dk1"/>
                </a:solidFill>
                <a:latin typeface="Space Grotesk"/>
                <a:ea typeface="Space Grotesk"/>
                <a:cs typeface="Space Grotesk"/>
                <a:sym typeface="Space Grotesk"/>
              </a:defRPr>
            </a:lvl1pPr>
            <a:lvl2pPr lvl="1"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2pPr>
            <a:lvl3pPr lvl="2"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3pPr>
            <a:lvl4pPr lvl="3"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4pPr>
            <a:lvl5pPr lvl="4"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5pPr>
            <a:lvl6pPr lvl="5"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6pPr>
            <a:lvl7pPr lvl="6"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7pPr>
            <a:lvl8pPr lvl="7"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8pPr>
            <a:lvl9pPr lvl="8"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9pPr>
          </a:lstStyle>
          <a:p>
            <a:endParaRPr/>
          </a:p>
        </p:txBody>
      </p:sp>
      <p:sp>
        <p:nvSpPr>
          <p:cNvPr id="192" name="Google Shape;192;p13"/>
          <p:cNvSpPr txBox="1">
            <a:spLocks noGrp="1"/>
          </p:cNvSpPr>
          <p:nvPr>
            <p:ph type="subTitle" idx="15"/>
          </p:nvPr>
        </p:nvSpPr>
        <p:spPr>
          <a:xfrm>
            <a:off x="5410450" y="3586525"/>
            <a:ext cx="2532000" cy="501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800"/>
              <a:buFont typeface="Space Grotesk"/>
              <a:buNone/>
              <a:defRPr sz="1800" b="1">
                <a:solidFill>
                  <a:schemeClr val="dk1"/>
                </a:solidFill>
                <a:latin typeface="Space Grotesk"/>
                <a:ea typeface="Space Grotesk"/>
                <a:cs typeface="Space Grotesk"/>
                <a:sym typeface="Space Grotesk"/>
              </a:defRPr>
            </a:lvl1pPr>
            <a:lvl2pPr lvl="1"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2pPr>
            <a:lvl3pPr lvl="2"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3pPr>
            <a:lvl4pPr lvl="3"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4pPr>
            <a:lvl5pPr lvl="4"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5pPr>
            <a:lvl6pPr lvl="5"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6pPr>
            <a:lvl7pPr lvl="6"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7pPr>
            <a:lvl8pPr lvl="7"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8pPr>
            <a:lvl9pPr lvl="8"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9pPr>
          </a:lstStyle>
          <a:p>
            <a:endParaRPr/>
          </a:p>
        </p:txBody>
      </p:sp>
      <p:pic>
        <p:nvPicPr>
          <p:cNvPr id="193" name="Google Shape;193;p13"/>
          <p:cNvPicPr preferRelativeResize="0"/>
          <p:nvPr/>
        </p:nvPicPr>
        <p:blipFill>
          <a:blip r:embed="rId2">
            <a:alphaModFix amt="70000"/>
          </a:blip>
          <a:stretch>
            <a:fillRect/>
          </a:stretch>
        </p:blipFill>
        <p:spPr>
          <a:xfrm>
            <a:off x="7551772" y="3718088"/>
            <a:ext cx="3215149" cy="3340774"/>
          </a:xfrm>
          <a:prstGeom prst="rect">
            <a:avLst/>
          </a:prstGeom>
          <a:noFill/>
          <a:ln>
            <a:noFill/>
          </a:ln>
        </p:spPr>
      </p:pic>
      <p:grpSp>
        <p:nvGrpSpPr>
          <p:cNvPr id="194" name="Google Shape;194;p13"/>
          <p:cNvGrpSpPr/>
          <p:nvPr/>
        </p:nvGrpSpPr>
        <p:grpSpPr>
          <a:xfrm>
            <a:off x="7281727" y="-763938"/>
            <a:ext cx="1303432" cy="1303432"/>
            <a:chOff x="-146075" y="3670850"/>
            <a:chExt cx="2493175" cy="2493175"/>
          </a:xfrm>
        </p:grpSpPr>
        <p:sp>
          <p:nvSpPr>
            <p:cNvPr id="195" name="Google Shape;195;p13"/>
            <p:cNvSpPr/>
            <p:nvPr/>
          </p:nvSpPr>
          <p:spPr>
            <a:xfrm>
              <a:off x="-146075" y="3670850"/>
              <a:ext cx="2493175" cy="2493175"/>
            </a:xfrm>
            <a:custGeom>
              <a:avLst/>
              <a:gdLst/>
              <a:ahLst/>
              <a:cxnLst/>
              <a:rect l="l" t="t" r="r" b="b"/>
              <a:pathLst>
                <a:path w="99727" h="99727" extrusionOk="0">
                  <a:moveTo>
                    <a:pt x="49847" y="1135"/>
                  </a:moveTo>
                  <a:cubicBezTo>
                    <a:pt x="76711" y="1135"/>
                    <a:pt x="98592" y="22983"/>
                    <a:pt x="98592" y="49880"/>
                  </a:cubicBezTo>
                  <a:cubicBezTo>
                    <a:pt x="98592" y="76743"/>
                    <a:pt x="76711" y="98592"/>
                    <a:pt x="49847" y="98592"/>
                  </a:cubicBezTo>
                  <a:cubicBezTo>
                    <a:pt x="22983" y="98592"/>
                    <a:pt x="1100" y="76743"/>
                    <a:pt x="1100" y="49880"/>
                  </a:cubicBezTo>
                  <a:cubicBezTo>
                    <a:pt x="1100" y="22983"/>
                    <a:pt x="22983" y="1135"/>
                    <a:pt x="49847" y="1135"/>
                  </a:cubicBezTo>
                  <a:close/>
                  <a:moveTo>
                    <a:pt x="49847" y="0"/>
                  </a:moveTo>
                  <a:cubicBezTo>
                    <a:pt x="22365" y="0"/>
                    <a:pt x="0" y="22365"/>
                    <a:pt x="0" y="49880"/>
                  </a:cubicBezTo>
                  <a:cubicBezTo>
                    <a:pt x="0" y="77362"/>
                    <a:pt x="22365" y="99727"/>
                    <a:pt x="49847" y="99727"/>
                  </a:cubicBezTo>
                  <a:cubicBezTo>
                    <a:pt x="77329" y="99727"/>
                    <a:pt x="99727" y="77362"/>
                    <a:pt x="99727" y="49880"/>
                  </a:cubicBezTo>
                  <a:cubicBezTo>
                    <a:pt x="99727" y="22365"/>
                    <a:pt x="77329" y="0"/>
                    <a:pt x="498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13"/>
            <p:cNvSpPr/>
            <p:nvPr/>
          </p:nvSpPr>
          <p:spPr>
            <a:xfrm>
              <a:off x="54050" y="3870975"/>
              <a:ext cx="2092100" cy="2092925"/>
            </a:xfrm>
            <a:custGeom>
              <a:avLst/>
              <a:gdLst/>
              <a:ahLst/>
              <a:cxnLst/>
              <a:rect l="l" t="t" r="r" b="b"/>
              <a:pathLst>
                <a:path w="83684" h="83717" extrusionOk="0">
                  <a:moveTo>
                    <a:pt x="41842" y="1133"/>
                  </a:moveTo>
                  <a:cubicBezTo>
                    <a:pt x="64309" y="1133"/>
                    <a:pt x="82584" y="19408"/>
                    <a:pt x="82584" y="41875"/>
                  </a:cubicBezTo>
                  <a:cubicBezTo>
                    <a:pt x="82584" y="64308"/>
                    <a:pt x="64309" y="82584"/>
                    <a:pt x="41842" y="82584"/>
                  </a:cubicBezTo>
                  <a:cubicBezTo>
                    <a:pt x="19376" y="82584"/>
                    <a:pt x="1133" y="64308"/>
                    <a:pt x="1133" y="41875"/>
                  </a:cubicBezTo>
                  <a:cubicBezTo>
                    <a:pt x="1133" y="19408"/>
                    <a:pt x="19376" y="1133"/>
                    <a:pt x="41842" y="1133"/>
                  </a:cubicBezTo>
                  <a:close/>
                  <a:moveTo>
                    <a:pt x="41842" y="0"/>
                  </a:moveTo>
                  <a:cubicBezTo>
                    <a:pt x="18757" y="0"/>
                    <a:pt x="1" y="18790"/>
                    <a:pt x="1" y="41875"/>
                  </a:cubicBezTo>
                  <a:cubicBezTo>
                    <a:pt x="1" y="64927"/>
                    <a:pt x="18757" y="83716"/>
                    <a:pt x="41842" y="83716"/>
                  </a:cubicBezTo>
                  <a:cubicBezTo>
                    <a:pt x="64927" y="83716"/>
                    <a:pt x="83683" y="64927"/>
                    <a:pt x="83683" y="41875"/>
                  </a:cubicBezTo>
                  <a:cubicBezTo>
                    <a:pt x="83683" y="18790"/>
                    <a:pt x="64927" y="0"/>
                    <a:pt x="418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13"/>
            <p:cNvSpPr/>
            <p:nvPr/>
          </p:nvSpPr>
          <p:spPr>
            <a:xfrm>
              <a:off x="254125" y="4071925"/>
              <a:ext cx="1691875" cy="1691000"/>
            </a:xfrm>
            <a:custGeom>
              <a:avLst/>
              <a:gdLst/>
              <a:ahLst/>
              <a:cxnLst/>
              <a:rect l="l" t="t" r="r" b="b"/>
              <a:pathLst>
                <a:path w="67675" h="67640" extrusionOk="0">
                  <a:moveTo>
                    <a:pt x="33839" y="1133"/>
                  </a:moveTo>
                  <a:cubicBezTo>
                    <a:pt x="51873" y="1133"/>
                    <a:pt x="66543" y="15803"/>
                    <a:pt x="66543" y="33837"/>
                  </a:cubicBezTo>
                  <a:cubicBezTo>
                    <a:pt x="66543" y="51873"/>
                    <a:pt x="51873" y="66540"/>
                    <a:pt x="33839" y="66540"/>
                  </a:cubicBezTo>
                  <a:cubicBezTo>
                    <a:pt x="15803" y="66540"/>
                    <a:pt x="1136" y="51873"/>
                    <a:pt x="1136" y="33837"/>
                  </a:cubicBezTo>
                  <a:cubicBezTo>
                    <a:pt x="1136" y="15803"/>
                    <a:pt x="15803" y="1133"/>
                    <a:pt x="33839" y="1133"/>
                  </a:cubicBezTo>
                  <a:close/>
                  <a:moveTo>
                    <a:pt x="33839" y="1"/>
                  </a:moveTo>
                  <a:cubicBezTo>
                    <a:pt x="15184" y="1"/>
                    <a:pt x="1" y="15185"/>
                    <a:pt x="1" y="33837"/>
                  </a:cubicBezTo>
                  <a:cubicBezTo>
                    <a:pt x="1" y="52492"/>
                    <a:pt x="15184" y="67640"/>
                    <a:pt x="33839" y="67640"/>
                  </a:cubicBezTo>
                  <a:cubicBezTo>
                    <a:pt x="52491" y="67640"/>
                    <a:pt x="67675" y="52492"/>
                    <a:pt x="67675" y="33837"/>
                  </a:cubicBezTo>
                  <a:cubicBezTo>
                    <a:pt x="67675" y="15185"/>
                    <a:pt x="52491" y="1"/>
                    <a:pt x="338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13"/>
            <p:cNvSpPr/>
            <p:nvPr/>
          </p:nvSpPr>
          <p:spPr>
            <a:xfrm>
              <a:off x="455075" y="4272000"/>
              <a:ext cx="1289975" cy="1290850"/>
            </a:xfrm>
            <a:custGeom>
              <a:avLst/>
              <a:gdLst/>
              <a:ahLst/>
              <a:cxnLst/>
              <a:rect l="l" t="t" r="r" b="b"/>
              <a:pathLst>
                <a:path w="51599" h="51634" extrusionOk="0">
                  <a:moveTo>
                    <a:pt x="25801" y="1136"/>
                  </a:moveTo>
                  <a:cubicBezTo>
                    <a:pt x="39405" y="1136"/>
                    <a:pt x="50499" y="12197"/>
                    <a:pt x="50499" y="25834"/>
                  </a:cubicBezTo>
                  <a:cubicBezTo>
                    <a:pt x="50499" y="39437"/>
                    <a:pt x="39405" y="50499"/>
                    <a:pt x="25801" y="50499"/>
                  </a:cubicBezTo>
                  <a:cubicBezTo>
                    <a:pt x="12197" y="50499"/>
                    <a:pt x="1100" y="39437"/>
                    <a:pt x="1100" y="25834"/>
                  </a:cubicBezTo>
                  <a:cubicBezTo>
                    <a:pt x="1100" y="12197"/>
                    <a:pt x="12197" y="1136"/>
                    <a:pt x="25801" y="1136"/>
                  </a:cubicBezTo>
                  <a:close/>
                  <a:moveTo>
                    <a:pt x="25801" y="1"/>
                  </a:moveTo>
                  <a:cubicBezTo>
                    <a:pt x="11579" y="1"/>
                    <a:pt x="1" y="11579"/>
                    <a:pt x="1" y="25834"/>
                  </a:cubicBezTo>
                  <a:cubicBezTo>
                    <a:pt x="1" y="40056"/>
                    <a:pt x="11579" y="51634"/>
                    <a:pt x="25801" y="51634"/>
                  </a:cubicBezTo>
                  <a:cubicBezTo>
                    <a:pt x="40023" y="51634"/>
                    <a:pt x="51598" y="40056"/>
                    <a:pt x="51598" y="25834"/>
                  </a:cubicBezTo>
                  <a:cubicBezTo>
                    <a:pt x="51598" y="11579"/>
                    <a:pt x="40023" y="1"/>
                    <a:pt x="258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9" name="Google Shape;199;p13"/>
          <p:cNvGrpSpPr/>
          <p:nvPr/>
        </p:nvGrpSpPr>
        <p:grpSpPr>
          <a:xfrm rot="5400000">
            <a:off x="112377" y="3973800"/>
            <a:ext cx="352108" cy="1260383"/>
            <a:chOff x="8254727" y="-90700"/>
            <a:chExt cx="352108" cy="1260383"/>
          </a:xfrm>
        </p:grpSpPr>
        <p:sp>
          <p:nvSpPr>
            <p:cNvPr id="200" name="Google Shape;200;p13"/>
            <p:cNvSpPr/>
            <p:nvPr/>
          </p:nvSpPr>
          <p:spPr>
            <a:xfrm>
              <a:off x="8509395" y="-90700"/>
              <a:ext cx="97440" cy="1260383"/>
            </a:xfrm>
            <a:custGeom>
              <a:avLst/>
              <a:gdLst/>
              <a:ahLst/>
              <a:cxnLst/>
              <a:rect l="l" t="t" r="r" b="b"/>
              <a:pathLst>
                <a:path w="10238" h="132428" extrusionOk="0">
                  <a:moveTo>
                    <a:pt x="7937" y="0"/>
                  </a:moveTo>
                  <a:cubicBezTo>
                    <a:pt x="7937" y="3194"/>
                    <a:pt x="6288" y="4741"/>
                    <a:pt x="4329" y="6527"/>
                  </a:cubicBezTo>
                  <a:cubicBezTo>
                    <a:pt x="2303" y="8415"/>
                    <a:pt x="0" y="10545"/>
                    <a:pt x="0" y="14736"/>
                  </a:cubicBezTo>
                  <a:cubicBezTo>
                    <a:pt x="0" y="18894"/>
                    <a:pt x="2303" y="21024"/>
                    <a:pt x="4329" y="22912"/>
                  </a:cubicBezTo>
                  <a:cubicBezTo>
                    <a:pt x="6288" y="24699"/>
                    <a:pt x="7937" y="26246"/>
                    <a:pt x="7937" y="29439"/>
                  </a:cubicBezTo>
                  <a:cubicBezTo>
                    <a:pt x="7937" y="32600"/>
                    <a:pt x="6288" y="34147"/>
                    <a:pt x="4329" y="35966"/>
                  </a:cubicBezTo>
                  <a:cubicBezTo>
                    <a:pt x="2303" y="37821"/>
                    <a:pt x="0" y="39951"/>
                    <a:pt x="0" y="44142"/>
                  </a:cubicBezTo>
                  <a:cubicBezTo>
                    <a:pt x="0" y="48300"/>
                    <a:pt x="2303" y="50463"/>
                    <a:pt x="4329" y="52318"/>
                  </a:cubicBezTo>
                  <a:cubicBezTo>
                    <a:pt x="6288" y="54104"/>
                    <a:pt x="7937" y="55651"/>
                    <a:pt x="7937" y="58845"/>
                  </a:cubicBezTo>
                  <a:cubicBezTo>
                    <a:pt x="7937" y="62041"/>
                    <a:pt x="6288" y="63585"/>
                    <a:pt x="4329" y="65372"/>
                  </a:cubicBezTo>
                  <a:cubicBezTo>
                    <a:pt x="2303" y="67263"/>
                    <a:pt x="0" y="69392"/>
                    <a:pt x="0" y="73548"/>
                  </a:cubicBezTo>
                  <a:cubicBezTo>
                    <a:pt x="0" y="77739"/>
                    <a:pt x="2303" y="79869"/>
                    <a:pt x="4329" y="81759"/>
                  </a:cubicBezTo>
                  <a:cubicBezTo>
                    <a:pt x="6288" y="83546"/>
                    <a:pt x="7937" y="85090"/>
                    <a:pt x="7937" y="88286"/>
                  </a:cubicBezTo>
                  <a:cubicBezTo>
                    <a:pt x="7937" y="91447"/>
                    <a:pt x="6288" y="93027"/>
                    <a:pt x="4329" y="94813"/>
                  </a:cubicBezTo>
                  <a:cubicBezTo>
                    <a:pt x="2303" y="96668"/>
                    <a:pt x="0" y="98831"/>
                    <a:pt x="0" y="102989"/>
                  </a:cubicBezTo>
                  <a:cubicBezTo>
                    <a:pt x="0" y="107180"/>
                    <a:pt x="2303" y="109310"/>
                    <a:pt x="4329" y="111198"/>
                  </a:cubicBezTo>
                  <a:cubicBezTo>
                    <a:pt x="6288" y="112984"/>
                    <a:pt x="7937" y="114532"/>
                    <a:pt x="7937" y="117725"/>
                  </a:cubicBezTo>
                  <a:cubicBezTo>
                    <a:pt x="7937" y="120885"/>
                    <a:pt x="6288" y="122433"/>
                    <a:pt x="4329" y="124252"/>
                  </a:cubicBezTo>
                  <a:cubicBezTo>
                    <a:pt x="2303" y="126107"/>
                    <a:pt x="0" y="128273"/>
                    <a:pt x="0" y="132428"/>
                  </a:cubicBezTo>
                  <a:lnTo>
                    <a:pt x="2267" y="132428"/>
                  </a:lnTo>
                  <a:cubicBezTo>
                    <a:pt x="2267" y="129234"/>
                    <a:pt x="3952" y="127687"/>
                    <a:pt x="5876" y="125901"/>
                  </a:cubicBezTo>
                  <a:cubicBezTo>
                    <a:pt x="7901" y="124013"/>
                    <a:pt x="10237" y="121883"/>
                    <a:pt x="10237" y="117725"/>
                  </a:cubicBezTo>
                  <a:cubicBezTo>
                    <a:pt x="10237" y="113534"/>
                    <a:pt x="7901" y="111404"/>
                    <a:pt x="5876" y="109516"/>
                  </a:cubicBezTo>
                  <a:cubicBezTo>
                    <a:pt x="3952" y="107730"/>
                    <a:pt x="2267" y="106183"/>
                    <a:pt x="2267" y="102989"/>
                  </a:cubicBezTo>
                  <a:cubicBezTo>
                    <a:pt x="2267" y="99793"/>
                    <a:pt x="3952" y="98249"/>
                    <a:pt x="5876" y="96462"/>
                  </a:cubicBezTo>
                  <a:cubicBezTo>
                    <a:pt x="7901" y="94571"/>
                    <a:pt x="10237" y="92442"/>
                    <a:pt x="10237" y="88286"/>
                  </a:cubicBezTo>
                  <a:cubicBezTo>
                    <a:pt x="10237" y="84095"/>
                    <a:pt x="7901" y="81965"/>
                    <a:pt x="5876" y="80075"/>
                  </a:cubicBezTo>
                  <a:cubicBezTo>
                    <a:pt x="3952" y="78288"/>
                    <a:pt x="2267" y="76744"/>
                    <a:pt x="2267" y="73548"/>
                  </a:cubicBezTo>
                  <a:cubicBezTo>
                    <a:pt x="2267" y="70387"/>
                    <a:pt x="3952" y="68843"/>
                    <a:pt x="5876" y="67056"/>
                  </a:cubicBezTo>
                  <a:cubicBezTo>
                    <a:pt x="7901" y="65166"/>
                    <a:pt x="10237" y="63036"/>
                    <a:pt x="10237" y="58845"/>
                  </a:cubicBezTo>
                  <a:cubicBezTo>
                    <a:pt x="10237" y="54690"/>
                    <a:pt x="7901" y="52560"/>
                    <a:pt x="5876" y="50669"/>
                  </a:cubicBezTo>
                  <a:cubicBezTo>
                    <a:pt x="3952" y="48883"/>
                    <a:pt x="2267" y="47338"/>
                    <a:pt x="2267" y="44142"/>
                  </a:cubicBezTo>
                  <a:cubicBezTo>
                    <a:pt x="2267" y="40949"/>
                    <a:pt x="3952" y="39401"/>
                    <a:pt x="5876" y="37615"/>
                  </a:cubicBezTo>
                  <a:cubicBezTo>
                    <a:pt x="7901" y="35727"/>
                    <a:pt x="10237" y="33597"/>
                    <a:pt x="10237" y="29439"/>
                  </a:cubicBezTo>
                  <a:cubicBezTo>
                    <a:pt x="10237" y="25248"/>
                    <a:pt x="7901" y="23118"/>
                    <a:pt x="5876" y="21230"/>
                  </a:cubicBezTo>
                  <a:cubicBezTo>
                    <a:pt x="3952" y="19444"/>
                    <a:pt x="2267" y="17897"/>
                    <a:pt x="2267" y="14736"/>
                  </a:cubicBezTo>
                  <a:cubicBezTo>
                    <a:pt x="2267" y="11543"/>
                    <a:pt x="3952" y="9996"/>
                    <a:pt x="5876" y="8209"/>
                  </a:cubicBezTo>
                  <a:cubicBezTo>
                    <a:pt x="7901" y="6321"/>
                    <a:pt x="10237" y="4191"/>
                    <a:pt x="102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13"/>
            <p:cNvSpPr/>
            <p:nvPr/>
          </p:nvSpPr>
          <p:spPr>
            <a:xfrm>
              <a:off x="8381885" y="-90700"/>
              <a:ext cx="97440" cy="1260383"/>
            </a:xfrm>
            <a:custGeom>
              <a:avLst/>
              <a:gdLst/>
              <a:ahLst/>
              <a:cxnLst/>
              <a:rect l="l" t="t" r="r" b="b"/>
              <a:pathLst>
                <a:path w="10238" h="132428" extrusionOk="0">
                  <a:moveTo>
                    <a:pt x="7971" y="0"/>
                  </a:moveTo>
                  <a:cubicBezTo>
                    <a:pt x="7971" y="3194"/>
                    <a:pt x="6289" y="4741"/>
                    <a:pt x="4365" y="6527"/>
                  </a:cubicBezTo>
                  <a:cubicBezTo>
                    <a:pt x="2304" y="8415"/>
                    <a:pt x="1" y="10545"/>
                    <a:pt x="1" y="14736"/>
                  </a:cubicBezTo>
                  <a:cubicBezTo>
                    <a:pt x="1" y="18894"/>
                    <a:pt x="2304" y="21024"/>
                    <a:pt x="4365" y="22912"/>
                  </a:cubicBezTo>
                  <a:cubicBezTo>
                    <a:pt x="6289" y="24699"/>
                    <a:pt x="7971" y="26246"/>
                    <a:pt x="7971" y="29439"/>
                  </a:cubicBezTo>
                  <a:cubicBezTo>
                    <a:pt x="7971" y="32600"/>
                    <a:pt x="6289" y="34147"/>
                    <a:pt x="4365" y="35966"/>
                  </a:cubicBezTo>
                  <a:cubicBezTo>
                    <a:pt x="2304" y="37821"/>
                    <a:pt x="1" y="39951"/>
                    <a:pt x="1" y="44142"/>
                  </a:cubicBezTo>
                  <a:cubicBezTo>
                    <a:pt x="1" y="48300"/>
                    <a:pt x="2304" y="50463"/>
                    <a:pt x="4365" y="52318"/>
                  </a:cubicBezTo>
                  <a:cubicBezTo>
                    <a:pt x="6289" y="54104"/>
                    <a:pt x="7971" y="55651"/>
                    <a:pt x="7971" y="58845"/>
                  </a:cubicBezTo>
                  <a:cubicBezTo>
                    <a:pt x="7971" y="62041"/>
                    <a:pt x="6289" y="63585"/>
                    <a:pt x="4365" y="65372"/>
                  </a:cubicBezTo>
                  <a:cubicBezTo>
                    <a:pt x="2304" y="67263"/>
                    <a:pt x="1" y="69392"/>
                    <a:pt x="1" y="73548"/>
                  </a:cubicBezTo>
                  <a:cubicBezTo>
                    <a:pt x="1" y="77739"/>
                    <a:pt x="2304" y="79869"/>
                    <a:pt x="4365" y="81759"/>
                  </a:cubicBezTo>
                  <a:cubicBezTo>
                    <a:pt x="6289" y="83546"/>
                    <a:pt x="7971" y="85090"/>
                    <a:pt x="7971" y="88286"/>
                  </a:cubicBezTo>
                  <a:cubicBezTo>
                    <a:pt x="7971" y="91447"/>
                    <a:pt x="6289" y="92991"/>
                    <a:pt x="4365" y="94813"/>
                  </a:cubicBezTo>
                  <a:cubicBezTo>
                    <a:pt x="2304" y="96668"/>
                    <a:pt x="1" y="98831"/>
                    <a:pt x="1" y="102989"/>
                  </a:cubicBezTo>
                  <a:cubicBezTo>
                    <a:pt x="1" y="107180"/>
                    <a:pt x="2304" y="109310"/>
                    <a:pt x="4365" y="111198"/>
                  </a:cubicBezTo>
                  <a:cubicBezTo>
                    <a:pt x="6289" y="112984"/>
                    <a:pt x="7971" y="114532"/>
                    <a:pt x="7971" y="117725"/>
                  </a:cubicBezTo>
                  <a:cubicBezTo>
                    <a:pt x="7971" y="120885"/>
                    <a:pt x="6289" y="122433"/>
                    <a:pt x="4365" y="124252"/>
                  </a:cubicBezTo>
                  <a:cubicBezTo>
                    <a:pt x="2304" y="126107"/>
                    <a:pt x="1" y="128273"/>
                    <a:pt x="1" y="132428"/>
                  </a:cubicBezTo>
                  <a:lnTo>
                    <a:pt x="2268" y="132428"/>
                  </a:lnTo>
                  <a:cubicBezTo>
                    <a:pt x="2268" y="129234"/>
                    <a:pt x="3953" y="127687"/>
                    <a:pt x="5909" y="125901"/>
                  </a:cubicBezTo>
                  <a:cubicBezTo>
                    <a:pt x="7938" y="124013"/>
                    <a:pt x="10238" y="121883"/>
                    <a:pt x="10238" y="117725"/>
                  </a:cubicBezTo>
                  <a:cubicBezTo>
                    <a:pt x="10238" y="113534"/>
                    <a:pt x="7938" y="111404"/>
                    <a:pt x="5909" y="109516"/>
                  </a:cubicBezTo>
                  <a:cubicBezTo>
                    <a:pt x="3953" y="107730"/>
                    <a:pt x="2268" y="106183"/>
                    <a:pt x="2268" y="102989"/>
                  </a:cubicBezTo>
                  <a:cubicBezTo>
                    <a:pt x="2268" y="99793"/>
                    <a:pt x="3953" y="98249"/>
                    <a:pt x="5876" y="96462"/>
                  </a:cubicBezTo>
                  <a:cubicBezTo>
                    <a:pt x="7938" y="94571"/>
                    <a:pt x="10238" y="92442"/>
                    <a:pt x="10238" y="88286"/>
                  </a:cubicBezTo>
                  <a:cubicBezTo>
                    <a:pt x="10238" y="84095"/>
                    <a:pt x="7938" y="81965"/>
                    <a:pt x="5876" y="80075"/>
                  </a:cubicBezTo>
                  <a:cubicBezTo>
                    <a:pt x="3953" y="78288"/>
                    <a:pt x="2268" y="76744"/>
                    <a:pt x="2268" y="73548"/>
                  </a:cubicBezTo>
                  <a:cubicBezTo>
                    <a:pt x="2268" y="70387"/>
                    <a:pt x="3953" y="68843"/>
                    <a:pt x="5909" y="67056"/>
                  </a:cubicBezTo>
                  <a:cubicBezTo>
                    <a:pt x="7938" y="65166"/>
                    <a:pt x="10238" y="63036"/>
                    <a:pt x="10238" y="58845"/>
                  </a:cubicBezTo>
                  <a:cubicBezTo>
                    <a:pt x="10238" y="54690"/>
                    <a:pt x="7938" y="52560"/>
                    <a:pt x="5909" y="50669"/>
                  </a:cubicBezTo>
                  <a:cubicBezTo>
                    <a:pt x="3953" y="48883"/>
                    <a:pt x="2268" y="47338"/>
                    <a:pt x="2268" y="44142"/>
                  </a:cubicBezTo>
                  <a:cubicBezTo>
                    <a:pt x="2268" y="40949"/>
                    <a:pt x="3953" y="39401"/>
                    <a:pt x="5909" y="37615"/>
                  </a:cubicBezTo>
                  <a:cubicBezTo>
                    <a:pt x="7938" y="35727"/>
                    <a:pt x="10238" y="33597"/>
                    <a:pt x="10238" y="29439"/>
                  </a:cubicBezTo>
                  <a:cubicBezTo>
                    <a:pt x="10238" y="25248"/>
                    <a:pt x="7938" y="23118"/>
                    <a:pt x="5876" y="21230"/>
                  </a:cubicBezTo>
                  <a:cubicBezTo>
                    <a:pt x="3953" y="19444"/>
                    <a:pt x="2268" y="17897"/>
                    <a:pt x="2268" y="14736"/>
                  </a:cubicBezTo>
                  <a:cubicBezTo>
                    <a:pt x="2268" y="11543"/>
                    <a:pt x="3953" y="9996"/>
                    <a:pt x="5909" y="8209"/>
                  </a:cubicBezTo>
                  <a:cubicBezTo>
                    <a:pt x="7938" y="6321"/>
                    <a:pt x="10238" y="4191"/>
                    <a:pt x="102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13"/>
            <p:cNvSpPr/>
            <p:nvPr/>
          </p:nvSpPr>
          <p:spPr>
            <a:xfrm>
              <a:off x="8254727" y="-90700"/>
              <a:ext cx="97098" cy="1260383"/>
            </a:xfrm>
            <a:custGeom>
              <a:avLst/>
              <a:gdLst/>
              <a:ahLst/>
              <a:cxnLst/>
              <a:rect l="l" t="t" r="r" b="b"/>
              <a:pathLst>
                <a:path w="10202" h="132428" extrusionOk="0">
                  <a:moveTo>
                    <a:pt x="7934" y="0"/>
                  </a:moveTo>
                  <a:cubicBezTo>
                    <a:pt x="7934" y="3194"/>
                    <a:pt x="6252" y="4741"/>
                    <a:pt x="4328" y="6527"/>
                  </a:cubicBezTo>
                  <a:cubicBezTo>
                    <a:pt x="2300" y="8415"/>
                    <a:pt x="0" y="10545"/>
                    <a:pt x="0" y="14736"/>
                  </a:cubicBezTo>
                  <a:cubicBezTo>
                    <a:pt x="0" y="18894"/>
                    <a:pt x="2300" y="21024"/>
                    <a:pt x="4328" y="22912"/>
                  </a:cubicBezTo>
                  <a:cubicBezTo>
                    <a:pt x="6252" y="24699"/>
                    <a:pt x="7934" y="26246"/>
                    <a:pt x="7934" y="29439"/>
                  </a:cubicBezTo>
                  <a:cubicBezTo>
                    <a:pt x="7934" y="32600"/>
                    <a:pt x="6252" y="34147"/>
                    <a:pt x="4328" y="35966"/>
                  </a:cubicBezTo>
                  <a:cubicBezTo>
                    <a:pt x="2300" y="37821"/>
                    <a:pt x="0" y="39951"/>
                    <a:pt x="0" y="44142"/>
                  </a:cubicBezTo>
                  <a:cubicBezTo>
                    <a:pt x="0" y="48300"/>
                    <a:pt x="2300" y="50463"/>
                    <a:pt x="4328" y="52318"/>
                  </a:cubicBezTo>
                  <a:cubicBezTo>
                    <a:pt x="6252" y="54104"/>
                    <a:pt x="7934" y="55651"/>
                    <a:pt x="7934" y="58845"/>
                  </a:cubicBezTo>
                  <a:cubicBezTo>
                    <a:pt x="7934" y="62041"/>
                    <a:pt x="6252" y="63585"/>
                    <a:pt x="4328" y="65372"/>
                  </a:cubicBezTo>
                  <a:cubicBezTo>
                    <a:pt x="2300" y="67263"/>
                    <a:pt x="0" y="69392"/>
                    <a:pt x="0" y="73548"/>
                  </a:cubicBezTo>
                  <a:cubicBezTo>
                    <a:pt x="0" y="77739"/>
                    <a:pt x="2300" y="79869"/>
                    <a:pt x="4328" y="81759"/>
                  </a:cubicBezTo>
                  <a:cubicBezTo>
                    <a:pt x="6252" y="83546"/>
                    <a:pt x="7934" y="85090"/>
                    <a:pt x="7934" y="88286"/>
                  </a:cubicBezTo>
                  <a:cubicBezTo>
                    <a:pt x="7934" y="91447"/>
                    <a:pt x="6252" y="92991"/>
                    <a:pt x="4328" y="94813"/>
                  </a:cubicBezTo>
                  <a:cubicBezTo>
                    <a:pt x="2300" y="96668"/>
                    <a:pt x="0" y="98831"/>
                    <a:pt x="0" y="102989"/>
                  </a:cubicBezTo>
                  <a:cubicBezTo>
                    <a:pt x="0" y="107180"/>
                    <a:pt x="2300" y="109310"/>
                    <a:pt x="4328" y="111198"/>
                  </a:cubicBezTo>
                  <a:cubicBezTo>
                    <a:pt x="6252" y="112984"/>
                    <a:pt x="7934" y="114532"/>
                    <a:pt x="7934" y="117725"/>
                  </a:cubicBezTo>
                  <a:cubicBezTo>
                    <a:pt x="7934" y="120885"/>
                    <a:pt x="6252" y="122433"/>
                    <a:pt x="4328" y="124252"/>
                  </a:cubicBezTo>
                  <a:cubicBezTo>
                    <a:pt x="2300" y="126107"/>
                    <a:pt x="0" y="128273"/>
                    <a:pt x="0" y="132428"/>
                  </a:cubicBezTo>
                  <a:lnTo>
                    <a:pt x="2267" y="132428"/>
                  </a:lnTo>
                  <a:cubicBezTo>
                    <a:pt x="2267" y="129234"/>
                    <a:pt x="3916" y="127687"/>
                    <a:pt x="5873" y="125901"/>
                  </a:cubicBezTo>
                  <a:cubicBezTo>
                    <a:pt x="7901" y="124013"/>
                    <a:pt x="10201" y="121883"/>
                    <a:pt x="10201" y="117725"/>
                  </a:cubicBezTo>
                  <a:cubicBezTo>
                    <a:pt x="10201" y="113534"/>
                    <a:pt x="7901" y="111404"/>
                    <a:pt x="5873" y="109516"/>
                  </a:cubicBezTo>
                  <a:cubicBezTo>
                    <a:pt x="3916" y="107730"/>
                    <a:pt x="2267" y="106183"/>
                    <a:pt x="2267" y="102989"/>
                  </a:cubicBezTo>
                  <a:cubicBezTo>
                    <a:pt x="2267" y="99793"/>
                    <a:pt x="3916" y="98249"/>
                    <a:pt x="5873" y="96462"/>
                  </a:cubicBezTo>
                  <a:cubicBezTo>
                    <a:pt x="7901" y="94571"/>
                    <a:pt x="10201" y="92442"/>
                    <a:pt x="10201" y="88286"/>
                  </a:cubicBezTo>
                  <a:cubicBezTo>
                    <a:pt x="10201" y="84095"/>
                    <a:pt x="7901" y="81965"/>
                    <a:pt x="5873" y="80075"/>
                  </a:cubicBezTo>
                  <a:cubicBezTo>
                    <a:pt x="3916" y="78288"/>
                    <a:pt x="2267" y="76744"/>
                    <a:pt x="2267" y="73548"/>
                  </a:cubicBezTo>
                  <a:cubicBezTo>
                    <a:pt x="2267" y="70387"/>
                    <a:pt x="3916" y="68843"/>
                    <a:pt x="5873" y="67056"/>
                  </a:cubicBezTo>
                  <a:cubicBezTo>
                    <a:pt x="7901" y="65166"/>
                    <a:pt x="10201" y="63036"/>
                    <a:pt x="10201" y="58845"/>
                  </a:cubicBezTo>
                  <a:cubicBezTo>
                    <a:pt x="10201" y="54690"/>
                    <a:pt x="7901" y="52560"/>
                    <a:pt x="5873" y="50669"/>
                  </a:cubicBezTo>
                  <a:cubicBezTo>
                    <a:pt x="3916" y="48883"/>
                    <a:pt x="2267" y="47338"/>
                    <a:pt x="2267" y="44142"/>
                  </a:cubicBezTo>
                  <a:cubicBezTo>
                    <a:pt x="2267" y="40949"/>
                    <a:pt x="3916" y="39401"/>
                    <a:pt x="5873" y="37615"/>
                  </a:cubicBezTo>
                  <a:cubicBezTo>
                    <a:pt x="7901" y="35727"/>
                    <a:pt x="10201" y="33597"/>
                    <a:pt x="10201" y="29439"/>
                  </a:cubicBezTo>
                  <a:cubicBezTo>
                    <a:pt x="10201" y="25248"/>
                    <a:pt x="7901" y="23118"/>
                    <a:pt x="5873" y="21230"/>
                  </a:cubicBezTo>
                  <a:cubicBezTo>
                    <a:pt x="3916" y="19444"/>
                    <a:pt x="2267" y="17897"/>
                    <a:pt x="2267" y="14736"/>
                  </a:cubicBezTo>
                  <a:cubicBezTo>
                    <a:pt x="2267" y="11543"/>
                    <a:pt x="3916" y="9996"/>
                    <a:pt x="5873" y="8209"/>
                  </a:cubicBezTo>
                  <a:cubicBezTo>
                    <a:pt x="7901" y="6321"/>
                    <a:pt x="10201" y="4191"/>
                    <a:pt x="102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only 1">
  <p:cSld name="BLANK_1_1_1_1_1_1_1">
    <p:spTree>
      <p:nvGrpSpPr>
        <p:cNvPr id="1" name="Shape 203"/>
        <p:cNvGrpSpPr/>
        <p:nvPr/>
      </p:nvGrpSpPr>
      <p:grpSpPr>
        <a:xfrm>
          <a:off x="0" y="0"/>
          <a:ext cx="0" cy="0"/>
          <a:chOff x="0" y="0"/>
          <a:chExt cx="0" cy="0"/>
        </a:xfrm>
      </p:grpSpPr>
      <p:sp>
        <p:nvSpPr>
          <p:cNvPr id="204" name="Google Shape;204;p14"/>
          <p:cNvSpPr/>
          <p:nvPr/>
        </p:nvSpPr>
        <p:spPr>
          <a:xfrm>
            <a:off x="165600" y="165450"/>
            <a:ext cx="8812800" cy="4812600"/>
          </a:xfrm>
          <a:prstGeom prst="rect">
            <a:avLst/>
          </a:prstGeom>
          <a:solidFill>
            <a:srgbClr val="FFFFFF">
              <a:alpha val="41140"/>
            </a:srgbClr>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14"/>
          <p:cNvSpPr/>
          <p:nvPr/>
        </p:nvSpPr>
        <p:spPr>
          <a:xfrm>
            <a:off x="235977" y="235827"/>
            <a:ext cx="166200" cy="166200"/>
          </a:xfrm>
          <a:prstGeom prst="rect">
            <a:avLst/>
          </a:prstGeom>
          <a:solidFill>
            <a:schemeClr val="accen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209;p14"/>
          <p:cNvSpPr/>
          <p:nvPr/>
        </p:nvSpPr>
        <p:spPr>
          <a:xfrm>
            <a:off x="165600" y="165450"/>
            <a:ext cx="306900" cy="306900"/>
          </a:xfrm>
          <a:prstGeom prst="mathMultiply">
            <a:avLst>
              <a:gd name="adj1" fmla="val 0"/>
            </a:avLst>
          </a:pr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210;p14"/>
          <p:cNvSpPr/>
          <p:nvPr/>
        </p:nvSpPr>
        <p:spPr>
          <a:xfrm>
            <a:off x="478552" y="235827"/>
            <a:ext cx="166200" cy="166200"/>
          </a:xfrm>
          <a:prstGeom prst="rect">
            <a:avLst/>
          </a:prstGeom>
          <a:solidFill>
            <a:schemeClr val="accen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211;p14"/>
          <p:cNvSpPr/>
          <p:nvPr/>
        </p:nvSpPr>
        <p:spPr>
          <a:xfrm>
            <a:off x="721127" y="235802"/>
            <a:ext cx="166200" cy="166200"/>
          </a:xfrm>
          <a:prstGeom prst="rect">
            <a:avLst/>
          </a:prstGeom>
          <a:solidFill>
            <a:schemeClr val="accen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14"/>
          <p:cNvSpPr/>
          <p:nvPr/>
        </p:nvSpPr>
        <p:spPr>
          <a:xfrm rot="-8100000">
            <a:off x="766461" y="263602"/>
            <a:ext cx="75519" cy="75943"/>
          </a:xfrm>
          <a:prstGeom prst="halfFrame">
            <a:avLst>
              <a:gd name="adj1" fmla="val 0"/>
              <a:gd name="adj2" fmla="val 0"/>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13" name="Google Shape;213;p14"/>
          <p:cNvCxnSpPr/>
          <p:nvPr/>
        </p:nvCxnSpPr>
        <p:spPr>
          <a:xfrm>
            <a:off x="498502" y="318927"/>
            <a:ext cx="126300" cy="0"/>
          </a:xfrm>
          <a:prstGeom prst="straightConnector1">
            <a:avLst/>
          </a:prstGeom>
          <a:noFill/>
          <a:ln w="9525" cap="flat" cmpd="sng">
            <a:solidFill>
              <a:schemeClr val="dk1"/>
            </a:solidFill>
            <a:prstDash val="solid"/>
            <a:round/>
            <a:headEnd type="none" w="med" len="med"/>
            <a:tailEnd type="none" w="med" len="med"/>
          </a:ln>
        </p:spPr>
      </p:cxnSp>
      <p:sp>
        <p:nvSpPr>
          <p:cNvPr id="214" name="Google Shape;214;p14"/>
          <p:cNvSpPr txBox="1">
            <a:spLocks noGrp="1"/>
          </p:cNvSpPr>
          <p:nvPr>
            <p:ph type="title"/>
          </p:nvPr>
        </p:nvSpPr>
        <p:spPr>
          <a:xfrm>
            <a:off x="720000" y="539500"/>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15" name="9Slide.vn - 2019">
            <a:extLst>
              <a:ext uri="{FF2B5EF4-FFF2-40B4-BE49-F238E27FC236}">
                <a16:creationId xmlns:a16="http://schemas.microsoft.com/office/drawing/2014/main" id="{C22C593E-E79D-9C1C-31A7-72053E3468BD}"/>
              </a:ext>
            </a:extLst>
          </p:cNvPr>
          <p:cNvSpPr txBox="1"/>
          <p:nvPr userDrawn="1"/>
        </p:nvSpPr>
        <p:spPr>
          <a:xfrm>
            <a:off x="0" y="-1512332"/>
            <a:ext cx="9144000" cy="369332"/>
          </a:xfrm>
          <a:prstGeom prst="rect">
            <a:avLst/>
          </a:prstGeom>
          <a:noFill/>
        </p:spPr>
        <p:txBody>
          <a:bodyPr vert="horz" rtlCol="0">
            <a:spAutoFit/>
          </a:bodyPr>
          <a:lstStyle/>
          <a:p>
            <a:pPr algn="ctr"/>
            <a:r>
              <a:rPr lang="en-US" sz="1800">
                <a:solidFill>
                  <a:srgbClr val="CFCFCF"/>
                </a:solidFill>
              </a:rPr>
              <a:t>www.9slide.vn</a:t>
            </a:r>
          </a:p>
        </p:txBody>
      </p:sp>
      <p:sp>
        <p:nvSpPr>
          <p:cNvPr id="6" name="Google Shape;6;p1"/>
          <p:cNvSpPr txBox="1">
            <a:spLocks noGrp="1"/>
          </p:cNvSpPr>
          <p:nvPr>
            <p:ph type="title"/>
          </p:nvPr>
        </p:nvSpPr>
        <p:spPr>
          <a:xfrm>
            <a:off x="713225" y="539500"/>
            <a:ext cx="77175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3000"/>
              <a:buFont typeface="Space Grotesk"/>
              <a:buNone/>
              <a:defRPr sz="3000" b="1">
                <a:solidFill>
                  <a:schemeClr val="dk1"/>
                </a:solidFill>
                <a:latin typeface="Space Grotesk"/>
                <a:ea typeface="Space Grotesk"/>
                <a:cs typeface="Space Grotesk"/>
                <a:sym typeface="Space Grotesk"/>
              </a:defRPr>
            </a:lvl1pPr>
            <a:lvl2pPr lvl="1" rtl="0">
              <a:spcBef>
                <a:spcPts val="0"/>
              </a:spcBef>
              <a:spcAft>
                <a:spcPts val="0"/>
              </a:spcAft>
              <a:buClr>
                <a:schemeClr val="dk1"/>
              </a:buClr>
              <a:buSzPts val="3000"/>
              <a:buFont typeface="Space Grotesk"/>
              <a:buNone/>
              <a:defRPr sz="3000" b="1">
                <a:solidFill>
                  <a:schemeClr val="dk1"/>
                </a:solidFill>
                <a:latin typeface="Space Grotesk"/>
                <a:ea typeface="Space Grotesk"/>
                <a:cs typeface="Space Grotesk"/>
                <a:sym typeface="Space Grotesk"/>
              </a:defRPr>
            </a:lvl2pPr>
            <a:lvl3pPr lvl="2" rtl="0">
              <a:spcBef>
                <a:spcPts val="0"/>
              </a:spcBef>
              <a:spcAft>
                <a:spcPts val="0"/>
              </a:spcAft>
              <a:buClr>
                <a:schemeClr val="dk1"/>
              </a:buClr>
              <a:buSzPts val="3000"/>
              <a:buFont typeface="Space Grotesk"/>
              <a:buNone/>
              <a:defRPr sz="3000" b="1">
                <a:solidFill>
                  <a:schemeClr val="dk1"/>
                </a:solidFill>
                <a:latin typeface="Space Grotesk"/>
                <a:ea typeface="Space Grotesk"/>
                <a:cs typeface="Space Grotesk"/>
                <a:sym typeface="Space Grotesk"/>
              </a:defRPr>
            </a:lvl3pPr>
            <a:lvl4pPr lvl="3" rtl="0">
              <a:spcBef>
                <a:spcPts val="0"/>
              </a:spcBef>
              <a:spcAft>
                <a:spcPts val="0"/>
              </a:spcAft>
              <a:buClr>
                <a:schemeClr val="dk1"/>
              </a:buClr>
              <a:buSzPts val="3000"/>
              <a:buFont typeface="Space Grotesk"/>
              <a:buNone/>
              <a:defRPr sz="3000" b="1">
                <a:solidFill>
                  <a:schemeClr val="dk1"/>
                </a:solidFill>
                <a:latin typeface="Space Grotesk"/>
                <a:ea typeface="Space Grotesk"/>
                <a:cs typeface="Space Grotesk"/>
                <a:sym typeface="Space Grotesk"/>
              </a:defRPr>
            </a:lvl4pPr>
            <a:lvl5pPr lvl="4" rtl="0">
              <a:spcBef>
                <a:spcPts val="0"/>
              </a:spcBef>
              <a:spcAft>
                <a:spcPts val="0"/>
              </a:spcAft>
              <a:buClr>
                <a:schemeClr val="dk1"/>
              </a:buClr>
              <a:buSzPts val="3000"/>
              <a:buFont typeface="Space Grotesk"/>
              <a:buNone/>
              <a:defRPr sz="3000" b="1">
                <a:solidFill>
                  <a:schemeClr val="dk1"/>
                </a:solidFill>
                <a:latin typeface="Space Grotesk"/>
                <a:ea typeface="Space Grotesk"/>
                <a:cs typeface="Space Grotesk"/>
                <a:sym typeface="Space Grotesk"/>
              </a:defRPr>
            </a:lvl5pPr>
            <a:lvl6pPr lvl="5" rtl="0">
              <a:spcBef>
                <a:spcPts val="0"/>
              </a:spcBef>
              <a:spcAft>
                <a:spcPts val="0"/>
              </a:spcAft>
              <a:buClr>
                <a:schemeClr val="dk1"/>
              </a:buClr>
              <a:buSzPts val="3000"/>
              <a:buFont typeface="Space Grotesk"/>
              <a:buNone/>
              <a:defRPr sz="3000" b="1">
                <a:solidFill>
                  <a:schemeClr val="dk1"/>
                </a:solidFill>
                <a:latin typeface="Space Grotesk"/>
                <a:ea typeface="Space Grotesk"/>
                <a:cs typeface="Space Grotesk"/>
                <a:sym typeface="Space Grotesk"/>
              </a:defRPr>
            </a:lvl6pPr>
            <a:lvl7pPr lvl="6" rtl="0">
              <a:spcBef>
                <a:spcPts val="0"/>
              </a:spcBef>
              <a:spcAft>
                <a:spcPts val="0"/>
              </a:spcAft>
              <a:buClr>
                <a:schemeClr val="dk1"/>
              </a:buClr>
              <a:buSzPts val="3000"/>
              <a:buFont typeface="Space Grotesk"/>
              <a:buNone/>
              <a:defRPr sz="3000" b="1">
                <a:solidFill>
                  <a:schemeClr val="dk1"/>
                </a:solidFill>
                <a:latin typeface="Space Grotesk"/>
                <a:ea typeface="Space Grotesk"/>
                <a:cs typeface="Space Grotesk"/>
                <a:sym typeface="Space Grotesk"/>
              </a:defRPr>
            </a:lvl7pPr>
            <a:lvl8pPr lvl="7" rtl="0">
              <a:spcBef>
                <a:spcPts val="0"/>
              </a:spcBef>
              <a:spcAft>
                <a:spcPts val="0"/>
              </a:spcAft>
              <a:buClr>
                <a:schemeClr val="dk1"/>
              </a:buClr>
              <a:buSzPts val="3000"/>
              <a:buFont typeface="Space Grotesk"/>
              <a:buNone/>
              <a:defRPr sz="3000" b="1">
                <a:solidFill>
                  <a:schemeClr val="dk1"/>
                </a:solidFill>
                <a:latin typeface="Space Grotesk"/>
                <a:ea typeface="Space Grotesk"/>
                <a:cs typeface="Space Grotesk"/>
                <a:sym typeface="Space Grotesk"/>
              </a:defRPr>
            </a:lvl8pPr>
            <a:lvl9pPr lvl="8" rtl="0">
              <a:spcBef>
                <a:spcPts val="0"/>
              </a:spcBef>
              <a:spcAft>
                <a:spcPts val="0"/>
              </a:spcAft>
              <a:buClr>
                <a:schemeClr val="dk1"/>
              </a:buClr>
              <a:buSzPts val="3000"/>
              <a:buFont typeface="Space Grotesk"/>
              <a:buNone/>
              <a:defRPr sz="3000" b="1">
                <a:solidFill>
                  <a:schemeClr val="dk1"/>
                </a:solidFill>
                <a:latin typeface="Space Grotesk"/>
                <a:ea typeface="Space Grotesk"/>
                <a:cs typeface="Space Grotesk"/>
                <a:sym typeface="Space Grotesk"/>
              </a:defRPr>
            </a:lvl9pPr>
          </a:lstStyle>
          <a:p>
            <a:endParaRPr/>
          </a:p>
        </p:txBody>
      </p:sp>
      <p:sp>
        <p:nvSpPr>
          <p:cNvPr id="7" name="Google Shape;7;p1"/>
          <p:cNvSpPr txBox="1">
            <a:spLocks noGrp="1"/>
          </p:cNvSpPr>
          <p:nvPr>
            <p:ph type="body" idx="1"/>
          </p:nvPr>
        </p:nvSpPr>
        <p:spPr>
          <a:xfrm>
            <a:off x="713225" y="1152475"/>
            <a:ext cx="7717500" cy="3416400"/>
          </a:xfrm>
          <a:prstGeom prst="rect">
            <a:avLst/>
          </a:prstGeom>
          <a:noFill/>
          <a:ln>
            <a:noFill/>
          </a:ln>
        </p:spPr>
        <p:txBody>
          <a:bodyPr spcFirstLastPara="1" wrap="square" lIns="91425" tIns="91425" rIns="91425" bIns="91425" anchor="t" anchorCtr="0">
            <a:noAutofit/>
          </a:bodyPr>
          <a:lstStyle>
            <a:lvl1pPr marL="457200" lvl="0" indent="-304800">
              <a:lnSpc>
                <a:spcPct val="100000"/>
              </a:lnSpc>
              <a:spcBef>
                <a:spcPts val="0"/>
              </a:spcBef>
              <a:spcAft>
                <a:spcPts val="0"/>
              </a:spcAft>
              <a:buClr>
                <a:schemeClr val="dk1"/>
              </a:buClr>
              <a:buSzPts val="1200"/>
              <a:buFont typeface="Barlow Medium"/>
              <a:buChar char="●"/>
              <a:defRPr sz="1200">
                <a:solidFill>
                  <a:schemeClr val="dk1"/>
                </a:solidFill>
                <a:latin typeface="Barlow Medium"/>
                <a:ea typeface="Barlow Medium"/>
                <a:cs typeface="Barlow Medium"/>
                <a:sym typeface="Barlow Medium"/>
              </a:defRPr>
            </a:lvl1pPr>
            <a:lvl2pPr marL="914400" lvl="1" indent="-304800">
              <a:lnSpc>
                <a:spcPct val="100000"/>
              </a:lnSpc>
              <a:spcBef>
                <a:spcPts val="0"/>
              </a:spcBef>
              <a:spcAft>
                <a:spcPts val="0"/>
              </a:spcAft>
              <a:buClr>
                <a:schemeClr val="dk1"/>
              </a:buClr>
              <a:buSzPts val="1200"/>
              <a:buFont typeface="Barlow Medium"/>
              <a:buChar char="○"/>
              <a:defRPr sz="1200">
                <a:solidFill>
                  <a:schemeClr val="dk1"/>
                </a:solidFill>
                <a:latin typeface="Barlow Medium"/>
                <a:ea typeface="Barlow Medium"/>
                <a:cs typeface="Barlow Medium"/>
                <a:sym typeface="Barlow Medium"/>
              </a:defRPr>
            </a:lvl2pPr>
            <a:lvl3pPr marL="1371600" lvl="2" indent="-304800">
              <a:lnSpc>
                <a:spcPct val="100000"/>
              </a:lnSpc>
              <a:spcBef>
                <a:spcPts val="0"/>
              </a:spcBef>
              <a:spcAft>
                <a:spcPts val="0"/>
              </a:spcAft>
              <a:buClr>
                <a:schemeClr val="dk1"/>
              </a:buClr>
              <a:buSzPts val="1200"/>
              <a:buFont typeface="Barlow Medium"/>
              <a:buChar char="■"/>
              <a:defRPr sz="1200">
                <a:solidFill>
                  <a:schemeClr val="dk1"/>
                </a:solidFill>
                <a:latin typeface="Barlow Medium"/>
                <a:ea typeface="Barlow Medium"/>
                <a:cs typeface="Barlow Medium"/>
                <a:sym typeface="Barlow Medium"/>
              </a:defRPr>
            </a:lvl3pPr>
            <a:lvl4pPr marL="1828800" lvl="3" indent="-304800">
              <a:lnSpc>
                <a:spcPct val="100000"/>
              </a:lnSpc>
              <a:spcBef>
                <a:spcPts val="0"/>
              </a:spcBef>
              <a:spcAft>
                <a:spcPts val="0"/>
              </a:spcAft>
              <a:buClr>
                <a:schemeClr val="dk1"/>
              </a:buClr>
              <a:buSzPts val="1200"/>
              <a:buFont typeface="Barlow Medium"/>
              <a:buChar char="●"/>
              <a:defRPr sz="1200">
                <a:solidFill>
                  <a:schemeClr val="dk1"/>
                </a:solidFill>
                <a:latin typeface="Barlow Medium"/>
                <a:ea typeface="Barlow Medium"/>
                <a:cs typeface="Barlow Medium"/>
                <a:sym typeface="Barlow Medium"/>
              </a:defRPr>
            </a:lvl4pPr>
            <a:lvl5pPr marL="2286000" lvl="4" indent="-304800">
              <a:lnSpc>
                <a:spcPct val="100000"/>
              </a:lnSpc>
              <a:spcBef>
                <a:spcPts val="0"/>
              </a:spcBef>
              <a:spcAft>
                <a:spcPts val="0"/>
              </a:spcAft>
              <a:buClr>
                <a:schemeClr val="dk1"/>
              </a:buClr>
              <a:buSzPts val="1200"/>
              <a:buFont typeface="Barlow Medium"/>
              <a:buChar char="○"/>
              <a:defRPr sz="1200">
                <a:solidFill>
                  <a:schemeClr val="dk1"/>
                </a:solidFill>
                <a:latin typeface="Barlow Medium"/>
                <a:ea typeface="Barlow Medium"/>
                <a:cs typeface="Barlow Medium"/>
                <a:sym typeface="Barlow Medium"/>
              </a:defRPr>
            </a:lvl5pPr>
            <a:lvl6pPr marL="2743200" lvl="5" indent="-304800">
              <a:lnSpc>
                <a:spcPct val="100000"/>
              </a:lnSpc>
              <a:spcBef>
                <a:spcPts val="0"/>
              </a:spcBef>
              <a:spcAft>
                <a:spcPts val="0"/>
              </a:spcAft>
              <a:buClr>
                <a:schemeClr val="dk1"/>
              </a:buClr>
              <a:buSzPts val="1200"/>
              <a:buFont typeface="Barlow Medium"/>
              <a:buChar char="■"/>
              <a:defRPr sz="1200">
                <a:solidFill>
                  <a:schemeClr val="dk1"/>
                </a:solidFill>
                <a:latin typeface="Barlow Medium"/>
                <a:ea typeface="Barlow Medium"/>
                <a:cs typeface="Barlow Medium"/>
                <a:sym typeface="Barlow Medium"/>
              </a:defRPr>
            </a:lvl6pPr>
            <a:lvl7pPr marL="3200400" lvl="6" indent="-304800">
              <a:lnSpc>
                <a:spcPct val="100000"/>
              </a:lnSpc>
              <a:spcBef>
                <a:spcPts val="0"/>
              </a:spcBef>
              <a:spcAft>
                <a:spcPts val="0"/>
              </a:spcAft>
              <a:buClr>
                <a:schemeClr val="dk1"/>
              </a:buClr>
              <a:buSzPts val="1200"/>
              <a:buFont typeface="Barlow Medium"/>
              <a:buChar char="●"/>
              <a:defRPr sz="1200">
                <a:solidFill>
                  <a:schemeClr val="dk1"/>
                </a:solidFill>
                <a:latin typeface="Barlow Medium"/>
                <a:ea typeface="Barlow Medium"/>
                <a:cs typeface="Barlow Medium"/>
                <a:sym typeface="Barlow Medium"/>
              </a:defRPr>
            </a:lvl7pPr>
            <a:lvl8pPr marL="3657600" lvl="7" indent="-304800">
              <a:lnSpc>
                <a:spcPct val="100000"/>
              </a:lnSpc>
              <a:spcBef>
                <a:spcPts val="0"/>
              </a:spcBef>
              <a:spcAft>
                <a:spcPts val="0"/>
              </a:spcAft>
              <a:buClr>
                <a:schemeClr val="dk1"/>
              </a:buClr>
              <a:buSzPts val="1200"/>
              <a:buFont typeface="Barlow Medium"/>
              <a:buChar char="○"/>
              <a:defRPr sz="1200">
                <a:solidFill>
                  <a:schemeClr val="dk1"/>
                </a:solidFill>
                <a:latin typeface="Barlow Medium"/>
                <a:ea typeface="Barlow Medium"/>
                <a:cs typeface="Barlow Medium"/>
                <a:sym typeface="Barlow Medium"/>
              </a:defRPr>
            </a:lvl8pPr>
            <a:lvl9pPr marL="4114800" lvl="8" indent="-304800">
              <a:lnSpc>
                <a:spcPct val="100000"/>
              </a:lnSpc>
              <a:spcBef>
                <a:spcPts val="0"/>
              </a:spcBef>
              <a:spcAft>
                <a:spcPts val="0"/>
              </a:spcAft>
              <a:buClr>
                <a:schemeClr val="dk1"/>
              </a:buClr>
              <a:buSzPts val="1200"/>
              <a:buFont typeface="Barlow Medium"/>
              <a:buChar char="■"/>
              <a:defRPr sz="1200">
                <a:solidFill>
                  <a:schemeClr val="dk1"/>
                </a:solidFill>
                <a:latin typeface="Barlow Medium"/>
                <a:ea typeface="Barlow Medium"/>
                <a:cs typeface="Barlow Medium"/>
                <a:sym typeface="Barlow Medium"/>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4" r:id="rId3"/>
    <p:sldLayoutId id="2147483655" r:id="rId4"/>
    <p:sldLayoutId id="2147483656" r:id="rId5"/>
    <p:sldLayoutId id="2147483657" r:id="rId6"/>
    <p:sldLayoutId id="2147483658" r:id="rId7"/>
    <p:sldLayoutId id="2147483659" r:id="rId8"/>
    <p:sldLayoutId id="2147483660" r:id="rId9"/>
    <p:sldLayoutId id="2147483670" r:id="rId10"/>
    <p:sldLayoutId id="2147483671" r:id="rId11"/>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0.xml"/><Relationship Id="rId1" Type="http://schemas.openxmlformats.org/officeDocument/2006/relationships/slideLayout" Target="../slideLayouts/slideLayout9.xml"/></Relationships>
</file>

<file path=ppt/slides/_rels/slide1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1.xml"/><Relationship Id="rId1" Type="http://schemas.openxmlformats.org/officeDocument/2006/relationships/slideLayout" Target="../slideLayouts/slideLayout9.xml"/><Relationship Id="rId4" Type="http://schemas.microsoft.com/office/2007/relationships/hdphoto" Target="../media/hdphoto2.wdp"/></Relationships>
</file>

<file path=ppt/slides/_rels/slide12.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12.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9.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9.xml"/></Relationships>
</file>

<file path=ppt/slides/_rels/slide15.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5.xml"/><Relationship Id="rId1" Type="http://schemas.openxmlformats.org/officeDocument/2006/relationships/slideLayout" Target="../slideLayouts/slideLayout9.xml"/><Relationship Id="rId4" Type="http://schemas.microsoft.com/office/2007/relationships/hdphoto" Target="../media/hdphoto3.wdp"/></Relationships>
</file>

<file path=ppt/slides/_rels/slide16.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6.xml"/><Relationship Id="rId1" Type="http://schemas.openxmlformats.org/officeDocument/2006/relationships/slideLayout" Target="../slideLayouts/slideLayout9.xml"/></Relationships>
</file>

<file path=ppt/slides/_rels/slide17.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9.xml"/></Relationships>
</file>

<file path=ppt/slides/_rels/slide18.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17.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19.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9.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8.xml"/></Relationships>
</file>

<file path=ppt/slides/_rels/slide20.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9.xml"/></Relationships>
</file>

<file path=ppt/slides/_rels/slide21.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9.xml"/></Relationships>
</file>

<file path=ppt/slides/_rels/slide22.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9.xml"/></Relationships>
</file>

<file path=ppt/slides/_rels/slide23.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18.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24.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14.png"/><Relationship Id="rId1" Type="http://schemas.openxmlformats.org/officeDocument/2006/relationships/slideLayout" Target="../slideLayouts/slideLayout9.xml"/><Relationship Id="rId4" Type="http://schemas.openxmlformats.org/officeDocument/2006/relationships/image" Target="../media/image9.png"/></Relationships>
</file>

<file path=ppt/slides/_rels/slide25.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2.png"/><Relationship Id="rId1" Type="http://schemas.openxmlformats.org/officeDocument/2006/relationships/slideLayout" Target="../slideLayouts/slideLayout9.xml"/></Relationships>
</file>

<file path=ppt/slides/_rels/slide26.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9.xml"/></Relationships>
</file>

<file path=ppt/slides/_rels/slide27.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19.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9.xml"/></Relationships>
</file>

<file path=ppt/slides/_rels/slide2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1.xml"/><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9.xml"/></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7" Type="http://schemas.openxmlformats.org/officeDocument/2006/relationships/image" Target="../media/image10.png"/><Relationship Id="rId2" Type="http://schemas.openxmlformats.org/officeDocument/2006/relationships/notesSlide" Target="../notesSlides/notesSlide5.xml"/><Relationship Id="rId1" Type="http://schemas.openxmlformats.org/officeDocument/2006/relationships/slideLayout" Target="../slideLayouts/slideLayout9.xml"/><Relationship Id="rId6" Type="http://schemas.openxmlformats.org/officeDocument/2006/relationships/image" Target="../media/image9.png"/><Relationship Id="rId5" Type="http://schemas.openxmlformats.org/officeDocument/2006/relationships/image" Target="../media/image8.png"/><Relationship Id="rId4" Type="http://schemas.microsoft.com/office/2007/relationships/hdphoto" Target="../media/hdphoto1.wdp"/></Relationships>
</file>

<file path=ppt/slides/_rels/slide6.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7.xml"/><Relationship Id="rId1" Type="http://schemas.openxmlformats.org/officeDocument/2006/relationships/slideLayout" Target="../slideLayouts/slideLayout9.xml"/></Relationships>
</file>

<file path=ppt/slides/_rels/slide8.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8.xml"/><Relationship Id="rId1" Type="http://schemas.openxmlformats.org/officeDocument/2006/relationships/slideLayout" Target="../slideLayouts/slideLayout9.xml"/></Relationships>
</file>

<file path=ppt/slides/_rels/slide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9.xml"/><Relationship Id="rId1" Type="http://schemas.openxmlformats.org/officeDocument/2006/relationships/slideLayout" Target="../slideLayouts/slideLayout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396"/>
        <p:cNvGrpSpPr/>
        <p:nvPr/>
      </p:nvGrpSpPr>
      <p:grpSpPr>
        <a:xfrm>
          <a:off x="0" y="0"/>
          <a:ext cx="0" cy="0"/>
          <a:chOff x="0" y="0"/>
          <a:chExt cx="0" cy="0"/>
        </a:xfrm>
      </p:grpSpPr>
      <p:sp>
        <p:nvSpPr>
          <p:cNvPr id="397" name="Google Shape;397;p29"/>
          <p:cNvSpPr txBox="1">
            <a:spLocks noGrp="1"/>
          </p:cNvSpPr>
          <p:nvPr>
            <p:ph type="ctrTitle"/>
          </p:nvPr>
        </p:nvSpPr>
        <p:spPr>
          <a:xfrm>
            <a:off x="1485900" y="742950"/>
            <a:ext cx="6172200" cy="2327273"/>
          </a:xfrm>
          <a:prstGeom prst="rect">
            <a:avLst/>
          </a:prstGeom>
        </p:spPr>
        <p:txBody>
          <a:bodyPr spcFirstLastPara="1" wrap="square" lIns="91425" tIns="91425" rIns="91425" bIns="274300" anchor="b" anchorCtr="0">
            <a:noAutofit/>
          </a:bodyPr>
          <a:lstStyle/>
          <a:p>
            <a:pPr marL="0" lvl="0" indent="0" algn="ctr" rtl="0">
              <a:spcBef>
                <a:spcPts val="0"/>
              </a:spcBef>
              <a:spcAft>
                <a:spcPts val="0"/>
              </a:spcAft>
              <a:buNone/>
            </a:pPr>
            <a:r>
              <a:rPr lang="en" sz="3600"/>
              <a:t>NGHIÊN CỨU NODEJS</a:t>
            </a:r>
            <a:br>
              <a:rPr lang="en" sz="3600"/>
            </a:br>
            <a:r>
              <a:rPr lang="en" sz="3600"/>
              <a:t>VÀ XÂY DỰNG TRANG WEB</a:t>
            </a:r>
            <a:br>
              <a:rPr lang="en" sz="3600"/>
            </a:br>
            <a:r>
              <a:rPr lang="en" sz="3600"/>
              <a:t>TRÌNH CHIẾU LỜI BÀI HÁT</a:t>
            </a:r>
            <a:endParaRPr sz="3600" b="0">
              <a:solidFill>
                <a:schemeClr val="dk2"/>
              </a:solidFill>
            </a:endParaRPr>
          </a:p>
        </p:txBody>
      </p:sp>
      <p:sp>
        <p:nvSpPr>
          <p:cNvPr id="398" name="Google Shape;398;p29"/>
          <p:cNvSpPr txBox="1">
            <a:spLocks noGrp="1"/>
          </p:cNvSpPr>
          <p:nvPr>
            <p:ph type="subTitle" idx="1"/>
          </p:nvPr>
        </p:nvSpPr>
        <p:spPr>
          <a:xfrm>
            <a:off x="1485900" y="3213589"/>
            <a:ext cx="2965450" cy="835250"/>
          </a:xfrm>
          <a:prstGeom prst="rect">
            <a:avLst/>
          </a:prstGeom>
        </p:spPr>
        <p:txBody>
          <a:bodyPr spcFirstLastPara="1" wrap="square" lIns="91425" tIns="91425" rIns="91425" bIns="91425" anchor="t" anchorCtr="0">
            <a:noAutofit/>
          </a:bodyPr>
          <a:lstStyle/>
          <a:p>
            <a:pPr marL="0" lvl="0" indent="0" algn="ctr" rtl="0">
              <a:lnSpc>
                <a:spcPct val="130000"/>
              </a:lnSpc>
              <a:spcBef>
                <a:spcPts val="0"/>
              </a:spcBef>
              <a:spcAft>
                <a:spcPts val="0"/>
              </a:spcAft>
              <a:buNone/>
            </a:pPr>
            <a:r>
              <a:rPr lang="en" b="1"/>
              <a:t>GIẢNG VIÊN HƯỚNG</a:t>
            </a:r>
            <a:r>
              <a:rPr lang="en" b="1">
                <a:latin typeface="Barlow Medium"/>
                <a:ea typeface="Barlow Medium"/>
                <a:cs typeface="Barlow Medium"/>
                <a:sym typeface="Barlow Medium"/>
              </a:rPr>
              <a:t> DẪN</a:t>
            </a:r>
          </a:p>
          <a:p>
            <a:pPr marL="0" lvl="0" indent="0" algn="ctr" rtl="0">
              <a:lnSpc>
                <a:spcPct val="130000"/>
              </a:lnSpc>
              <a:spcBef>
                <a:spcPts val="0"/>
              </a:spcBef>
              <a:spcAft>
                <a:spcPts val="0"/>
              </a:spcAft>
              <a:buNone/>
            </a:pPr>
            <a:r>
              <a:rPr lang="en"/>
              <a:t>THẦY NGUYỄN BẢO ÂN</a:t>
            </a:r>
            <a:endParaRPr>
              <a:latin typeface="Barlow Medium"/>
              <a:ea typeface="Barlow Medium"/>
              <a:cs typeface="Barlow Medium"/>
              <a:sym typeface="Barlow Medium"/>
            </a:endParaRPr>
          </a:p>
        </p:txBody>
      </p:sp>
      <p:pic>
        <p:nvPicPr>
          <p:cNvPr id="404" name="Google Shape;404;p29"/>
          <p:cNvPicPr preferRelativeResize="0"/>
          <p:nvPr/>
        </p:nvPicPr>
        <p:blipFill rotWithShape="1">
          <a:blip r:embed="rId3">
            <a:alphaModFix/>
          </a:blip>
          <a:srcRect l="7385" t="28457" r="8019" b="34736"/>
          <a:stretch/>
        </p:blipFill>
        <p:spPr>
          <a:xfrm>
            <a:off x="1740225" y="4324350"/>
            <a:ext cx="1233500" cy="195749"/>
          </a:xfrm>
          <a:prstGeom prst="rect">
            <a:avLst/>
          </a:prstGeom>
          <a:noFill/>
          <a:ln>
            <a:noFill/>
          </a:ln>
        </p:spPr>
      </p:pic>
      <p:grpSp>
        <p:nvGrpSpPr>
          <p:cNvPr id="405" name="Google Shape;405;p29"/>
          <p:cNvGrpSpPr/>
          <p:nvPr/>
        </p:nvGrpSpPr>
        <p:grpSpPr>
          <a:xfrm>
            <a:off x="1600200" y="787761"/>
            <a:ext cx="721727" cy="306900"/>
            <a:chOff x="165600" y="165450"/>
            <a:chExt cx="721727" cy="306900"/>
          </a:xfrm>
        </p:grpSpPr>
        <p:sp>
          <p:nvSpPr>
            <p:cNvPr id="406" name="Google Shape;406;p29"/>
            <p:cNvSpPr/>
            <p:nvPr/>
          </p:nvSpPr>
          <p:spPr>
            <a:xfrm>
              <a:off x="235977" y="235827"/>
              <a:ext cx="166200" cy="166200"/>
            </a:xfrm>
            <a:prstGeom prst="rect">
              <a:avLst/>
            </a:prstGeom>
            <a:solidFill>
              <a:schemeClr val="accen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407;p29"/>
            <p:cNvSpPr/>
            <p:nvPr/>
          </p:nvSpPr>
          <p:spPr>
            <a:xfrm>
              <a:off x="165600" y="165450"/>
              <a:ext cx="306900" cy="306900"/>
            </a:xfrm>
            <a:prstGeom prst="mathMultiply">
              <a:avLst>
                <a:gd name="adj1" fmla="val 0"/>
              </a:avLst>
            </a:pr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29"/>
            <p:cNvSpPr/>
            <p:nvPr/>
          </p:nvSpPr>
          <p:spPr>
            <a:xfrm>
              <a:off x="478552" y="235827"/>
              <a:ext cx="166200" cy="166200"/>
            </a:xfrm>
            <a:prstGeom prst="rect">
              <a:avLst/>
            </a:prstGeom>
            <a:solidFill>
              <a:schemeClr val="accen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29"/>
            <p:cNvSpPr/>
            <p:nvPr/>
          </p:nvSpPr>
          <p:spPr>
            <a:xfrm>
              <a:off x="721127" y="235802"/>
              <a:ext cx="166200" cy="166200"/>
            </a:xfrm>
            <a:prstGeom prst="rect">
              <a:avLst/>
            </a:prstGeom>
            <a:solidFill>
              <a:schemeClr val="accen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29"/>
            <p:cNvSpPr/>
            <p:nvPr/>
          </p:nvSpPr>
          <p:spPr>
            <a:xfrm rot="-8100000">
              <a:off x="766461" y="263602"/>
              <a:ext cx="75519" cy="75943"/>
            </a:xfrm>
            <a:prstGeom prst="halfFrame">
              <a:avLst>
                <a:gd name="adj1" fmla="val 0"/>
                <a:gd name="adj2" fmla="val 0"/>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11" name="Google Shape;411;p29"/>
            <p:cNvCxnSpPr/>
            <p:nvPr/>
          </p:nvCxnSpPr>
          <p:spPr>
            <a:xfrm>
              <a:off x="498502" y="318927"/>
              <a:ext cx="126300" cy="0"/>
            </a:xfrm>
            <a:prstGeom prst="straightConnector1">
              <a:avLst/>
            </a:prstGeom>
            <a:noFill/>
            <a:ln w="9525" cap="flat" cmpd="sng">
              <a:solidFill>
                <a:schemeClr val="dk1"/>
              </a:solidFill>
              <a:prstDash val="solid"/>
              <a:round/>
              <a:headEnd type="none" w="med" len="med"/>
              <a:tailEnd type="none" w="med" len="med"/>
            </a:ln>
          </p:spPr>
        </p:cxnSp>
      </p:grpSp>
      <p:sp>
        <p:nvSpPr>
          <p:cNvPr id="2" name="TextBox 1">
            <a:extLst>
              <a:ext uri="{FF2B5EF4-FFF2-40B4-BE49-F238E27FC236}">
                <a16:creationId xmlns:a16="http://schemas.microsoft.com/office/drawing/2014/main" id="{F86869B2-AC5D-01EE-360A-C82F51C6A125}"/>
              </a:ext>
            </a:extLst>
          </p:cNvPr>
          <p:cNvSpPr txBox="1"/>
          <p:nvPr/>
        </p:nvSpPr>
        <p:spPr>
          <a:xfrm>
            <a:off x="2460684" y="237110"/>
            <a:ext cx="4222631" cy="307777"/>
          </a:xfrm>
          <a:prstGeom prst="rect">
            <a:avLst/>
          </a:prstGeom>
          <a:noFill/>
        </p:spPr>
        <p:txBody>
          <a:bodyPr wrap="none" rtlCol="0">
            <a:spAutoFit/>
          </a:bodyPr>
          <a:lstStyle/>
          <a:p>
            <a:pPr algn="ctr"/>
            <a:r>
              <a:rPr lang="en-US">
                <a:latin typeface="#9Slide03 Montserrat Bold" panose="00000800000000000000" pitchFamily="2" charset="0"/>
              </a:rPr>
              <a:t>BÁO CÁO THỰC TẬP ĐỒ ÁN CHUYÊN NGÀNH</a:t>
            </a:r>
          </a:p>
        </p:txBody>
      </p:sp>
      <p:sp>
        <p:nvSpPr>
          <p:cNvPr id="3" name="Google Shape;398;p29">
            <a:extLst>
              <a:ext uri="{FF2B5EF4-FFF2-40B4-BE49-F238E27FC236}">
                <a16:creationId xmlns:a16="http://schemas.microsoft.com/office/drawing/2014/main" id="{C7C35C18-7658-4884-4B5F-BA15AC711F42}"/>
              </a:ext>
            </a:extLst>
          </p:cNvPr>
          <p:cNvSpPr txBox="1">
            <a:spLocks/>
          </p:cNvSpPr>
          <p:nvPr/>
        </p:nvSpPr>
        <p:spPr>
          <a:xfrm>
            <a:off x="4686300" y="3213589"/>
            <a:ext cx="2971800" cy="835250"/>
          </a:xfrm>
          <a:prstGeom prst="rect">
            <a:avLst/>
          </a:prstGeom>
          <a:solidFill>
            <a:srgbClr val="FFFFFF">
              <a:alpha val="41140"/>
            </a:srgbClr>
          </a:solidFill>
          <a:ln w="9525"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1200"/>
              <a:buFont typeface="Barlow Medium"/>
              <a:buNone/>
              <a:defRPr sz="1600" b="0" i="0" u="none" strike="noStrike" cap="none">
                <a:solidFill>
                  <a:schemeClr val="dk1"/>
                </a:solidFill>
                <a:latin typeface="Barlow Medium"/>
                <a:ea typeface="Barlow Medium"/>
                <a:cs typeface="Barlow Medium"/>
                <a:sym typeface="Barlow Medium"/>
              </a:defRPr>
            </a:lvl1pPr>
            <a:lvl2pPr marL="914400" marR="0" lvl="1" indent="-304800" algn="ctr" rtl="0">
              <a:lnSpc>
                <a:spcPct val="100000"/>
              </a:lnSpc>
              <a:spcBef>
                <a:spcPts val="0"/>
              </a:spcBef>
              <a:spcAft>
                <a:spcPts val="0"/>
              </a:spcAft>
              <a:buClr>
                <a:schemeClr val="dk1"/>
              </a:buClr>
              <a:buSzPts val="1800"/>
              <a:buFont typeface="Barlow Medium"/>
              <a:buNone/>
              <a:defRPr sz="1800" b="0" i="0" u="none" strike="noStrike" cap="none">
                <a:solidFill>
                  <a:schemeClr val="dk1"/>
                </a:solidFill>
                <a:latin typeface="Barlow Medium"/>
                <a:ea typeface="Barlow Medium"/>
                <a:cs typeface="Barlow Medium"/>
                <a:sym typeface="Barlow Medium"/>
              </a:defRPr>
            </a:lvl2pPr>
            <a:lvl3pPr marL="1371600" marR="0" lvl="2" indent="-304800" algn="ctr" rtl="0">
              <a:lnSpc>
                <a:spcPct val="100000"/>
              </a:lnSpc>
              <a:spcBef>
                <a:spcPts val="0"/>
              </a:spcBef>
              <a:spcAft>
                <a:spcPts val="0"/>
              </a:spcAft>
              <a:buClr>
                <a:schemeClr val="dk1"/>
              </a:buClr>
              <a:buSzPts val="1800"/>
              <a:buFont typeface="Barlow Medium"/>
              <a:buNone/>
              <a:defRPr sz="1800" b="0" i="0" u="none" strike="noStrike" cap="none">
                <a:solidFill>
                  <a:schemeClr val="dk1"/>
                </a:solidFill>
                <a:latin typeface="Barlow Medium"/>
                <a:ea typeface="Barlow Medium"/>
                <a:cs typeface="Barlow Medium"/>
                <a:sym typeface="Barlow Medium"/>
              </a:defRPr>
            </a:lvl3pPr>
            <a:lvl4pPr marL="1828800" marR="0" lvl="3" indent="-304800" algn="ctr" rtl="0">
              <a:lnSpc>
                <a:spcPct val="100000"/>
              </a:lnSpc>
              <a:spcBef>
                <a:spcPts val="0"/>
              </a:spcBef>
              <a:spcAft>
                <a:spcPts val="0"/>
              </a:spcAft>
              <a:buClr>
                <a:schemeClr val="dk1"/>
              </a:buClr>
              <a:buSzPts val="1800"/>
              <a:buFont typeface="Barlow Medium"/>
              <a:buNone/>
              <a:defRPr sz="1800" b="0" i="0" u="none" strike="noStrike" cap="none">
                <a:solidFill>
                  <a:schemeClr val="dk1"/>
                </a:solidFill>
                <a:latin typeface="Barlow Medium"/>
                <a:ea typeface="Barlow Medium"/>
                <a:cs typeface="Barlow Medium"/>
                <a:sym typeface="Barlow Medium"/>
              </a:defRPr>
            </a:lvl4pPr>
            <a:lvl5pPr marL="2286000" marR="0" lvl="4" indent="-304800" algn="ctr" rtl="0">
              <a:lnSpc>
                <a:spcPct val="100000"/>
              </a:lnSpc>
              <a:spcBef>
                <a:spcPts val="0"/>
              </a:spcBef>
              <a:spcAft>
                <a:spcPts val="0"/>
              </a:spcAft>
              <a:buClr>
                <a:schemeClr val="dk1"/>
              </a:buClr>
              <a:buSzPts val="1800"/>
              <a:buFont typeface="Barlow Medium"/>
              <a:buNone/>
              <a:defRPr sz="1800" b="0" i="0" u="none" strike="noStrike" cap="none">
                <a:solidFill>
                  <a:schemeClr val="dk1"/>
                </a:solidFill>
                <a:latin typeface="Barlow Medium"/>
                <a:ea typeface="Barlow Medium"/>
                <a:cs typeface="Barlow Medium"/>
                <a:sym typeface="Barlow Medium"/>
              </a:defRPr>
            </a:lvl5pPr>
            <a:lvl6pPr marL="2743200" marR="0" lvl="5" indent="-304800" algn="ctr" rtl="0">
              <a:lnSpc>
                <a:spcPct val="100000"/>
              </a:lnSpc>
              <a:spcBef>
                <a:spcPts val="0"/>
              </a:spcBef>
              <a:spcAft>
                <a:spcPts val="0"/>
              </a:spcAft>
              <a:buClr>
                <a:schemeClr val="dk1"/>
              </a:buClr>
              <a:buSzPts val="1800"/>
              <a:buFont typeface="Barlow Medium"/>
              <a:buNone/>
              <a:defRPr sz="1800" b="0" i="0" u="none" strike="noStrike" cap="none">
                <a:solidFill>
                  <a:schemeClr val="dk1"/>
                </a:solidFill>
                <a:latin typeface="Barlow Medium"/>
                <a:ea typeface="Barlow Medium"/>
                <a:cs typeface="Barlow Medium"/>
                <a:sym typeface="Barlow Medium"/>
              </a:defRPr>
            </a:lvl6pPr>
            <a:lvl7pPr marL="3200400" marR="0" lvl="6" indent="-304800" algn="ctr" rtl="0">
              <a:lnSpc>
                <a:spcPct val="100000"/>
              </a:lnSpc>
              <a:spcBef>
                <a:spcPts val="0"/>
              </a:spcBef>
              <a:spcAft>
                <a:spcPts val="0"/>
              </a:spcAft>
              <a:buClr>
                <a:schemeClr val="dk1"/>
              </a:buClr>
              <a:buSzPts val="1800"/>
              <a:buFont typeface="Barlow Medium"/>
              <a:buNone/>
              <a:defRPr sz="1800" b="0" i="0" u="none" strike="noStrike" cap="none">
                <a:solidFill>
                  <a:schemeClr val="dk1"/>
                </a:solidFill>
                <a:latin typeface="Barlow Medium"/>
                <a:ea typeface="Barlow Medium"/>
                <a:cs typeface="Barlow Medium"/>
                <a:sym typeface="Barlow Medium"/>
              </a:defRPr>
            </a:lvl7pPr>
            <a:lvl8pPr marL="3657600" marR="0" lvl="7" indent="-304800" algn="ctr" rtl="0">
              <a:lnSpc>
                <a:spcPct val="100000"/>
              </a:lnSpc>
              <a:spcBef>
                <a:spcPts val="0"/>
              </a:spcBef>
              <a:spcAft>
                <a:spcPts val="0"/>
              </a:spcAft>
              <a:buClr>
                <a:schemeClr val="dk1"/>
              </a:buClr>
              <a:buSzPts val="1800"/>
              <a:buFont typeface="Barlow Medium"/>
              <a:buNone/>
              <a:defRPr sz="1800" b="0" i="0" u="none" strike="noStrike" cap="none">
                <a:solidFill>
                  <a:schemeClr val="dk1"/>
                </a:solidFill>
                <a:latin typeface="Barlow Medium"/>
                <a:ea typeface="Barlow Medium"/>
                <a:cs typeface="Barlow Medium"/>
                <a:sym typeface="Barlow Medium"/>
              </a:defRPr>
            </a:lvl8pPr>
            <a:lvl9pPr marL="4114800" marR="0" lvl="8" indent="-304800" algn="ctr" rtl="0">
              <a:lnSpc>
                <a:spcPct val="100000"/>
              </a:lnSpc>
              <a:spcBef>
                <a:spcPts val="0"/>
              </a:spcBef>
              <a:spcAft>
                <a:spcPts val="0"/>
              </a:spcAft>
              <a:buClr>
                <a:schemeClr val="dk1"/>
              </a:buClr>
              <a:buSzPts val="1800"/>
              <a:buFont typeface="Barlow Medium"/>
              <a:buNone/>
              <a:defRPr sz="1800" b="0" i="0" u="none" strike="noStrike" cap="none">
                <a:solidFill>
                  <a:schemeClr val="dk1"/>
                </a:solidFill>
                <a:latin typeface="Barlow Medium"/>
                <a:ea typeface="Barlow Medium"/>
                <a:cs typeface="Barlow Medium"/>
                <a:sym typeface="Barlow Medium"/>
              </a:defRPr>
            </a:lvl9pPr>
          </a:lstStyle>
          <a:p>
            <a:pPr marL="0" indent="0">
              <a:lnSpc>
                <a:spcPct val="130000"/>
              </a:lnSpc>
            </a:pPr>
            <a:r>
              <a:rPr lang="en-US" b="1"/>
              <a:t>SINH VIÊN THỰC HIỆN</a:t>
            </a:r>
          </a:p>
          <a:p>
            <a:pPr marL="0" indent="0">
              <a:lnSpc>
                <a:spcPct val="130000"/>
              </a:lnSpc>
            </a:pPr>
            <a:r>
              <a:rPr lang="en-US"/>
              <a:t>CAO KA KA</a:t>
            </a:r>
          </a:p>
        </p:txBody>
      </p:sp>
      <p:sp>
        <p:nvSpPr>
          <p:cNvPr id="4" name="TextBox 3">
            <a:extLst>
              <a:ext uri="{FF2B5EF4-FFF2-40B4-BE49-F238E27FC236}">
                <a16:creationId xmlns:a16="http://schemas.microsoft.com/office/drawing/2014/main" id="{E142B9C3-6358-20E3-1147-107823983E4D}"/>
              </a:ext>
            </a:extLst>
          </p:cNvPr>
          <p:cNvSpPr txBox="1"/>
          <p:nvPr/>
        </p:nvSpPr>
        <p:spPr>
          <a:xfrm>
            <a:off x="4175896" y="895350"/>
            <a:ext cx="792205" cy="307777"/>
          </a:xfrm>
          <a:prstGeom prst="rect">
            <a:avLst/>
          </a:prstGeom>
          <a:noFill/>
        </p:spPr>
        <p:txBody>
          <a:bodyPr wrap="none" rtlCol="0">
            <a:spAutoFit/>
          </a:bodyPr>
          <a:lstStyle/>
          <a:p>
            <a:pPr algn="ctr"/>
            <a:r>
              <a:rPr lang="en-US">
                <a:latin typeface="#9Slide03 Montserrat Bold" panose="00000800000000000000" pitchFamily="2" charset="0"/>
              </a:rPr>
              <a:t>ĐỀ TÀI</a:t>
            </a:r>
          </a:p>
        </p:txBody>
      </p:sp>
    </p:spTree>
  </p:cSld>
  <p:clrMapOvr>
    <a:masterClrMapping/>
  </p:clrMapOvr>
  <p:transition>
    <p:fade/>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5">
            <a:extLst>
              <a:ext uri="{FF2B5EF4-FFF2-40B4-BE49-F238E27FC236}">
                <a16:creationId xmlns:a16="http://schemas.microsoft.com/office/drawing/2014/main" id="{88666F47-C0D8-6850-87C8-40E29F8C1604}"/>
              </a:ext>
            </a:extLst>
          </p:cNvPr>
          <p:cNvSpPr>
            <a:spLocks noGrp="1"/>
          </p:cNvSpPr>
          <p:nvPr>
            <p:ph type="title"/>
          </p:nvPr>
        </p:nvSpPr>
        <p:spPr>
          <a:xfrm>
            <a:off x="533400" y="630823"/>
            <a:ext cx="2667000" cy="762000"/>
          </a:xfrm>
        </p:spPr>
        <p:txBody>
          <a:bodyPr/>
          <a:lstStyle/>
          <a:p>
            <a:r>
              <a:rPr lang="en-US" sz="2800"/>
              <a:t>MONGODB</a:t>
            </a:r>
          </a:p>
        </p:txBody>
      </p:sp>
      <p:pic>
        <p:nvPicPr>
          <p:cNvPr id="2052" name="Picture 4" descr="Mongo DB PNG Transparent Images - PNG All">
            <a:extLst>
              <a:ext uri="{FF2B5EF4-FFF2-40B4-BE49-F238E27FC236}">
                <a16:creationId xmlns:a16="http://schemas.microsoft.com/office/drawing/2014/main" id="{0C620DF5-9821-51FB-2963-608FB872B27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715000" y="1200150"/>
            <a:ext cx="3086100" cy="3086100"/>
          </a:xfrm>
          <a:prstGeom prst="rect">
            <a:avLst/>
          </a:prstGeom>
          <a:noFill/>
          <a:extLst>
            <a:ext uri="{909E8E84-426E-40DD-AFC4-6F175D3DCCD1}">
              <a14:hiddenFill xmlns:a14="http://schemas.microsoft.com/office/drawing/2010/main">
                <a:solidFill>
                  <a:srgbClr val="FFFFFF"/>
                </a:solidFill>
              </a14:hiddenFill>
            </a:ext>
          </a:extLst>
        </p:spPr>
      </p:pic>
      <p:sp>
        <p:nvSpPr>
          <p:cNvPr id="2" name="TextBox 1">
            <a:extLst>
              <a:ext uri="{FF2B5EF4-FFF2-40B4-BE49-F238E27FC236}">
                <a16:creationId xmlns:a16="http://schemas.microsoft.com/office/drawing/2014/main" id="{AE8518DF-7416-789F-29A0-AAEA20A4EED5}"/>
              </a:ext>
            </a:extLst>
          </p:cNvPr>
          <p:cNvSpPr txBox="1"/>
          <p:nvPr/>
        </p:nvSpPr>
        <p:spPr>
          <a:xfrm>
            <a:off x="533400" y="1287512"/>
            <a:ext cx="5105400" cy="1815882"/>
          </a:xfrm>
          <a:prstGeom prst="rect">
            <a:avLst/>
          </a:prstGeom>
          <a:noFill/>
        </p:spPr>
        <p:txBody>
          <a:bodyPr wrap="square" rtlCol="0">
            <a:spAutoFit/>
          </a:bodyPr>
          <a:lstStyle/>
          <a:p>
            <a:pPr algn="just"/>
            <a:r>
              <a:rPr lang="vi-VN" sz="1600">
                <a:effectLst/>
                <a:latin typeface="#9Slide03 Ralewayv4020 Medium" panose="00000600000000000000" pitchFamily="2" charset="0"/>
                <a:ea typeface="Times New Roman" panose="02020603050405020304" pitchFamily="18" charset="0"/>
              </a:rPr>
              <a:t>MongoDB là một hệ quản trị cơ sở dữ liệu phi quan hệ, mã nguồn mở, được thiết kế để đáp ứng nhu cầu của các ứng dụng hiện đại với dữ liệu đa dạng và phức tạp. Điểm độc đáo của MongoDB là khả năng lưu trữ dữ liệu dưới dạng BSON (Binary JSON), một định dạng nhị phân tương tự JSON, mang lại tính linh hoạt trong việc định hình cấu trúc dữ liệu</a:t>
            </a:r>
            <a:r>
              <a:rPr lang="en-US" sz="1600">
                <a:effectLst/>
                <a:latin typeface="#9Slide03 Ralewayv4020 Medium" panose="00000600000000000000" pitchFamily="2" charset="0"/>
                <a:ea typeface="Times New Roman" panose="02020603050405020304" pitchFamily="18" charset="0"/>
              </a:rPr>
              <a:t>.</a:t>
            </a:r>
            <a:endParaRPr lang="vi-VN" sz="1600">
              <a:effectLst/>
              <a:latin typeface="#9Slide03 Ralewayv4020 Medium" panose="00000600000000000000" pitchFamily="2" charset="0"/>
              <a:ea typeface="Times New Roman" panose="02020603050405020304" pitchFamily="18" charset="0"/>
            </a:endParaRPr>
          </a:p>
        </p:txBody>
      </p:sp>
      <p:sp>
        <p:nvSpPr>
          <p:cNvPr id="3" name="TextBox 2">
            <a:extLst>
              <a:ext uri="{FF2B5EF4-FFF2-40B4-BE49-F238E27FC236}">
                <a16:creationId xmlns:a16="http://schemas.microsoft.com/office/drawing/2014/main" id="{E01732A1-E73A-9C48-EB2C-0E198F2C6144}"/>
              </a:ext>
            </a:extLst>
          </p:cNvPr>
          <p:cNvSpPr txBox="1"/>
          <p:nvPr/>
        </p:nvSpPr>
        <p:spPr>
          <a:xfrm>
            <a:off x="533400" y="3181350"/>
            <a:ext cx="5105400" cy="1323439"/>
          </a:xfrm>
          <a:prstGeom prst="rect">
            <a:avLst/>
          </a:prstGeom>
          <a:noFill/>
        </p:spPr>
        <p:txBody>
          <a:bodyPr wrap="square" rtlCol="0">
            <a:spAutoFit/>
          </a:bodyPr>
          <a:lstStyle/>
          <a:p>
            <a:pPr algn="just"/>
            <a:r>
              <a:rPr lang="vi-VN" sz="1600">
                <a:effectLst/>
                <a:latin typeface="#9Slide03 Ralewayv4020 Medium" panose="00000600000000000000" pitchFamily="2" charset="0"/>
                <a:ea typeface="Times New Roman" panose="02020603050405020304" pitchFamily="18" charset="0"/>
              </a:rPr>
              <a:t>MongoDB hỗ trợ mô hình mở rộng ngang, cho phép dễ dàng mở rộng cơ sở dữ liệu khi cần thiết, giúp ứng phó với lưu lượng dữ liệu tăng cao. Điều này thích hợp cho các ứng dụng yêu cầu tính mở rộng và khả năng xử lý dữ liệu lớn. </a:t>
            </a:r>
          </a:p>
        </p:txBody>
      </p:sp>
    </p:spTree>
    <p:extLst>
      <p:ext uri="{BB962C8B-B14F-4D97-AF65-F5344CB8AC3E}">
        <p14:creationId xmlns:p14="http://schemas.microsoft.com/office/powerpoint/2010/main" val="3632273624"/>
      </p:ext>
    </p:extLst>
  </p:cSld>
  <p:clrMapOvr>
    <a:masterClrMapping/>
  </p:clrMapOvr>
  <p:transition>
    <p:fade/>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5">
            <a:extLst>
              <a:ext uri="{FF2B5EF4-FFF2-40B4-BE49-F238E27FC236}">
                <a16:creationId xmlns:a16="http://schemas.microsoft.com/office/drawing/2014/main" id="{88666F47-C0D8-6850-87C8-40E29F8C1604}"/>
              </a:ext>
            </a:extLst>
          </p:cNvPr>
          <p:cNvSpPr>
            <a:spLocks noGrp="1"/>
          </p:cNvSpPr>
          <p:nvPr>
            <p:ph type="title"/>
          </p:nvPr>
        </p:nvSpPr>
        <p:spPr>
          <a:xfrm>
            <a:off x="3505200" y="514350"/>
            <a:ext cx="2667000" cy="762000"/>
          </a:xfrm>
        </p:spPr>
        <p:txBody>
          <a:bodyPr/>
          <a:lstStyle/>
          <a:p>
            <a:r>
              <a:rPr lang="en-US" sz="2800"/>
              <a:t>REACTJS</a:t>
            </a:r>
          </a:p>
        </p:txBody>
      </p:sp>
      <p:sp>
        <p:nvSpPr>
          <p:cNvPr id="10" name="TextBox 9">
            <a:extLst>
              <a:ext uri="{FF2B5EF4-FFF2-40B4-BE49-F238E27FC236}">
                <a16:creationId xmlns:a16="http://schemas.microsoft.com/office/drawing/2014/main" id="{4C9F8F23-2DAC-55FA-F0AC-E9A04CC4D801}"/>
              </a:ext>
            </a:extLst>
          </p:cNvPr>
          <p:cNvSpPr txBox="1"/>
          <p:nvPr/>
        </p:nvSpPr>
        <p:spPr>
          <a:xfrm>
            <a:off x="3505200" y="1200150"/>
            <a:ext cx="5105400" cy="1569660"/>
          </a:xfrm>
          <a:prstGeom prst="rect">
            <a:avLst/>
          </a:prstGeom>
          <a:noFill/>
        </p:spPr>
        <p:txBody>
          <a:bodyPr wrap="square" rtlCol="0">
            <a:spAutoFit/>
          </a:bodyPr>
          <a:lstStyle/>
          <a:p>
            <a:pPr algn="just"/>
            <a:r>
              <a:rPr lang="vi-VN" sz="1600">
                <a:effectLst/>
                <a:latin typeface="#9Slide03 Ralewayv4020 Medium" panose="00000600000000000000" pitchFamily="2" charset="0"/>
                <a:ea typeface="Times New Roman" panose="02020603050405020304" pitchFamily="18" charset="0"/>
              </a:rPr>
              <a:t>ReactJS là một thư viện JavaScript mã nguồn mở được thiết kế bởi Facebook để tạo ra những ứng dụng web hấp dẫn, nhanh và hiệu quả với mã hóa tối thiểu. Mục đích cốt lõi của ReactJS không chỉ khiến cho trang web phải thật mượt mà còn phải nhanh, khả năng mở rộng cao và đơn giản.</a:t>
            </a:r>
          </a:p>
        </p:txBody>
      </p:sp>
      <p:sp>
        <p:nvSpPr>
          <p:cNvPr id="3" name="TextBox 2">
            <a:extLst>
              <a:ext uri="{FF2B5EF4-FFF2-40B4-BE49-F238E27FC236}">
                <a16:creationId xmlns:a16="http://schemas.microsoft.com/office/drawing/2014/main" id="{B34C2734-BB24-74AF-4CE6-E004D09DEA5E}"/>
              </a:ext>
            </a:extLst>
          </p:cNvPr>
          <p:cNvSpPr txBox="1"/>
          <p:nvPr/>
        </p:nvSpPr>
        <p:spPr>
          <a:xfrm>
            <a:off x="3505200" y="2830890"/>
            <a:ext cx="5105400" cy="1569660"/>
          </a:xfrm>
          <a:prstGeom prst="rect">
            <a:avLst/>
          </a:prstGeom>
          <a:noFill/>
        </p:spPr>
        <p:txBody>
          <a:bodyPr wrap="square" rtlCol="0">
            <a:spAutoFit/>
          </a:bodyPr>
          <a:lstStyle/>
          <a:p>
            <a:pPr algn="just"/>
            <a:r>
              <a:rPr lang="vi-VN" sz="1600">
                <a:effectLst/>
                <a:latin typeface="#9Slide03 Ralewayv4020 Medium" panose="00000600000000000000" pitchFamily="2" charset="0"/>
                <a:ea typeface="Times New Roman" panose="02020603050405020304" pitchFamily="18" charset="0"/>
              </a:rPr>
              <a:t>Sức mạnh của ReactJS xuất phát từ việc tập trung vào các thành phần riêng lẻ. Chính vì vậy, thay vì làm việc trên toàn bộ ứng dụng web, ReactJS cho phép một lập trình viên có thể chia nhỏ giao diện người dùng phức tạp thành các thành phần đơn giản hơn, giúp việc quản lý dễ dàng hơn.</a:t>
            </a:r>
          </a:p>
        </p:txBody>
      </p:sp>
      <p:pic>
        <p:nvPicPr>
          <p:cNvPr id="1026" name="Picture 2" descr="Js, react js, logo, react, react native icon - Free download">
            <a:extLst>
              <a:ext uri="{FF2B5EF4-FFF2-40B4-BE49-F238E27FC236}">
                <a16:creationId xmlns:a16="http://schemas.microsoft.com/office/drawing/2014/main" id="{2E297DC1-8B2B-23B7-45B1-042FBB166FAB}"/>
              </a:ext>
            </a:extLst>
          </p:cNvPr>
          <p:cNvPicPr>
            <a:picLocks noChangeAspect="1" noChangeArrowheads="1"/>
          </p:cNvPicPr>
          <p:nvPr/>
        </p:nvPicPr>
        <p:blipFill>
          <a:blip r:embed="rId3">
            <a:extLst>
              <a:ext uri="{BEBA8EAE-BF5A-486C-A8C5-ECC9F3942E4B}">
                <a14:imgProps xmlns:a14="http://schemas.microsoft.com/office/drawing/2010/main">
                  <a14:imgLayer r:embed="rId4">
                    <a14:imgEffect>
                      <a14:saturation sat="66000"/>
                    </a14:imgEffect>
                  </a14:imgLayer>
                </a14:imgProps>
              </a:ext>
              <a:ext uri="{28A0092B-C50C-407E-A947-70E740481C1C}">
                <a14:useLocalDpi xmlns:a14="http://schemas.microsoft.com/office/drawing/2010/main" val="0"/>
              </a:ext>
            </a:extLst>
          </a:blip>
          <a:srcRect/>
          <a:stretch>
            <a:fillRect/>
          </a:stretch>
        </p:blipFill>
        <p:spPr bwMode="auto">
          <a:xfrm>
            <a:off x="685800" y="1352550"/>
            <a:ext cx="2438400" cy="24384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386326520"/>
      </p:ext>
    </p:extLst>
  </p:cSld>
  <p:clrMapOvr>
    <a:masterClrMapping/>
  </p:clrMapOvr>
  <p:transition>
    <p:fade/>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468"/>
        <p:cNvGrpSpPr/>
        <p:nvPr/>
      </p:nvGrpSpPr>
      <p:grpSpPr>
        <a:xfrm>
          <a:off x="0" y="0"/>
          <a:ext cx="0" cy="0"/>
          <a:chOff x="0" y="0"/>
          <a:chExt cx="0" cy="0"/>
        </a:xfrm>
      </p:grpSpPr>
      <p:sp>
        <p:nvSpPr>
          <p:cNvPr id="469" name="Google Shape;469;p33"/>
          <p:cNvSpPr txBox="1">
            <a:spLocks noGrp="1"/>
          </p:cNvSpPr>
          <p:nvPr>
            <p:ph type="title"/>
          </p:nvPr>
        </p:nvSpPr>
        <p:spPr>
          <a:xfrm>
            <a:off x="4047175" y="2977300"/>
            <a:ext cx="4383600" cy="1626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4400"/>
              <a:t>XÂY DỰNG</a:t>
            </a:r>
            <a:br>
              <a:rPr lang="en-US" sz="4400"/>
            </a:br>
            <a:r>
              <a:rPr lang="en-US" sz="4400"/>
              <a:t>DATABASE</a:t>
            </a:r>
            <a:endParaRPr sz="4400"/>
          </a:p>
        </p:txBody>
      </p:sp>
      <p:sp>
        <p:nvSpPr>
          <p:cNvPr id="470" name="Google Shape;470;p33"/>
          <p:cNvSpPr txBox="1">
            <a:spLocks noGrp="1"/>
          </p:cNvSpPr>
          <p:nvPr>
            <p:ph type="title" idx="2"/>
          </p:nvPr>
        </p:nvSpPr>
        <p:spPr>
          <a:xfrm>
            <a:off x="4047175" y="539500"/>
            <a:ext cx="1474500" cy="841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03</a:t>
            </a:r>
            <a:endParaRPr/>
          </a:p>
        </p:txBody>
      </p:sp>
      <p:pic>
        <p:nvPicPr>
          <p:cNvPr id="471" name="Google Shape;471;p33"/>
          <p:cNvPicPr preferRelativeResize="0">
            <a:picLocks noGrp="1"/>
          </p:cNvPicPr>
          <p:nvPr>
            <p:ph type="pic" idx="3"/>
          </p:nvPr>
        </p:nvPicPr>
        <p:blipFill rotWithShape="1">
          <a:blip r:embed="rId3">
            <a:alphaModFix/>
          </a:blip>
          <a:srcRect l="27398" r="27398"/>
          <a:stretch/>
        </p:blipFill>
        <p:spPr>
          <a:xfrm>
            <a:off x="713225" y="539500"/>
            <a:ext cx="2760600" cy="4064400"/>
          </a:xfrm>
          <a:prstGeom prst="snip2DiagRect">
            <a:avLst>
              <a:gd name="adj1" fmla="val 0"/>
              <a:gd name="adj2" fmla="val 16667"/>
            </a:avLst>
          </a:prstGeom>
        </p:spPr>
      </p:pic>
      <p:grpSp>
        <p:nvGrpSpPr>
          <p:cNvPr id="472" name="Google Shape;472;p33"/>
          <p:cNvGrpSpPr/>
          <p:nvPr/>
        </p:nvGrpSpPr>
        <p:grpSpPr>
          <a:xfrm rot="10800000">
            <a:off x="978315" y="-185500"/>
            <a:ext cx="352108" cy="1260383"/>
            <a:chOff x="8254727" y="-90700"/>
            <a:chExt cx="352108" cy="1260383"/>
          </a:xfrm>
        </p:grpSpPr>
        <p:sp>
          <p:nvSpPr>
            <p:cNvPr id="473" name="Google Shape;473;p33"/>
            <p:cNvSpPr/>
            <p:nvPr/>
          </p:nvSpPr>
          <p:spPr>
            <a:xfrm>
              <a:off x="8509395" y="-90700"/>
              <a:ext cx="97440" cy="1260383"/>
            </a:xfrm>
            <a:custGeom>
              <a:avLst/>
              <a:gdLst/>
              <a:ahLst/>
              <a:cxnLst/>
              <a:rect l="l" t="t" r="r" b="b"/>
              <a:pathLst>
                <a:path w="10238" h="132428" extrusionOk="0">
                  <a:moveTo>
                    <a:pt x="7937" y="0"/>
                  </a:moveTo>
                  <a:cubicBezTo>
                    <a:pt x="7937" y="3194"/>
                    <a:pt x="6288" y="4741"/>
                    <a:pt x="4329" y="6527"/>
                  </a:cubicBezTo>
                  <a:cubicBezTo>
                    <a:pt x="2303" y="8415"/>
                    <a:pt x="0" y="10545"/>
                    <a:pt x="0" y="14736"/>
                  </a:cubicBezTo>
                  <a:cubicBezTo>
                    <a:pt x="0" y="18894"/>
                    <a:pt x="2303" y="21024"/>
                    <a:pt x="4329" y="22912"/>
                  </a:cubicBezTo>
                  <a:cubicBezTo>
                    <a:pt x="6288" y="24699"/>
                    <a:pt x="7937" y="26246"/>
                    <a:pt x="7937" y="29439"/>
                  </a:cubicBezTo>
                  <a:cubicBezTo>
                    <a:pt x="7937" y="32600"/>
                    <a:pt x="6288" y="34147"/>
                    <a:pt x="4329" y="35966"/>
                  </a:cubicBezTo>
                  <a:cubicBezTo>
                    <a:pt x="2303" y="37821"/>
                    <a:pt x="0" y="39951"/>
                    <a:pt x="0" y="44142"/>
                  </a:cubicBezTo>
                  <a:cubicBezTo>
                    <a:pt x="0" y="48300"/>
                    <a:pt x="2303" y="50463"/>
                    <a:pt x="4329" y="52318"/>
                  </a:cubicBezTo>
                  <a:cubicBezTo>
                    <a:pt x="6288" y="54104"/>
                    <a:pt x="7937" y="55651"/>
                    <a:pt x="7937" y="58845"/>
                  </a:cubicBezTo>
                  <a:cubicBezTo>
                    <a:pt x="7937" y="62041"/>
                    <a:pt x="6288" y="63585"/>
                    <a:pt x="4329" y="65372"/>
                  </a:cubicBezTo>
                  <a:cubicBezTo>
                    <a:pt x="2303" y="67263"/>
                    <a:pt x="0" y="69392"/>
                    <a:pt x="0" y="73548"/>
                  </a:cubicBezTo>
                  <a:cubicBezTo>
                    <a:pt x="0" y="77739"/>
                    <a:pt x="2303" y="79869"/>
                    <a:pt x="4329" y="81759"/>
                  </a:cubicBezTo>
                  <a:cubicBezTo>
                    <a:pt x="6288" y="83546"/>
                    <a:pt x="7937" y="85090"/>
                    <a:pt x="7937" y="88286"/>
                  </a:cubicBezTo>
                  <a:cubicBezTo>
                    <a:pt x="7937" y="91447"/>
                    <a:pt x="6288" y="93027"/>
                    <a:pt x="4329" y="94813"/>
                  </a:cubicBezTo>
                  <a:cubicBezTo>
                    <a:pt x="2303" y="96668"/>
                    <a:pt x="0" y="98831"/>
                    <a:pt x="0" y="102989"/>
                  </a:cubicBezTo>
                  <a:cubicBezTo>
                    <a:pt x="0" y="107180"/>
                    <a:pt x="2303" y="109310"/>
                    <a:pt x="4329" y="111198"/>
                  </a:cubicBezTo>
                  <a:cubicBezTo>
                    <a:pt x="6288" y="112984"/>
                    <a:pt x="7937" y="114532"/>
                    <a:pt x="7937" y="117725"/>
                  </a:cubicBezTo>
                  <a:cubicBezTo>
                    <a:pt x="7937" y="120885"/>
                    <a:pt x="6288" y="122433"/>
                    <a:pt x="4329" y="124252"/>
                  </a:cubicBezTo>
                  <a:cubicBezTo>
                    <a:pt x="2303" y="126107"/>
                    <a:pt x="0" y="128273"/>
                    <a:pt x="0" y="132428"/>
                  </a:cubicBezTo>
                  <a:lnTo>
                    <a:pt x="2267" y="132428"/>
                  </a:lnTo>
                  <a:cubicBezTo>
                    <a:pt x="2267" y="129234"/>
                    <a:pt x="3952" y="127687"/>
                    <a:pt x="5876" y="125901"/>
                  </a:cubicBezTo>
                  <a:cubicBezTo>
                    <a:pt x="7901" y="124013"/>
                    <a:pt x="10237" y="121883"/>
                    <a:pt x="10237" y="117725"/>
                  </a:cubicBezTo>
                  <a:cubicBezTo>
                    <a:pt x="10237" y="113534"/>
                    <a:pt x="7901" y="111404"/>
                    <a:pt x="5876" y="109516"/>
                  </a:cubicBezTo>
                  <a:cubicBezTo>
                    <a:pt x="3952" y="107730"/>
                    <a:pt x="2267" y="106183"/>
                    <a:pt x="2267" y="102989"/>
                  </a:cubicBezTo>
                  <a:cubicBezTo>
                    <a:pt x="2267" y="99793"/>
                    <a:pt x="3952" y="98249"/>
                    <a:pt x="5876" y="96462"/>
                  </a:cubicBezTo>
                  <a:cubicBezTo>
                    <a:pt x="7901" y="94571"/>
                    <a:pt x="10237" y="92442"/>
                    <a:pt x="10237" y="88286"/>
                  </a:cubicBezTo>
                  <a:cubicBezTo>
                    <a:pt x="10237" y="84095"/>
                    <a:pt x="7901" y="81965"/>
                    <a:pt x="5876" y="80075"/>
                  </a:cubicBezTo>
                  <a:cubicBezTo>
                    <a:pt x="3952" y="78288"/>
                    <a:pt x="2267" y="76744"/>
                    <a:pt x="2267" y="73548"/>
                  </a:cubicBezTo>
                  <a:cubicBezTo>
                    <a:pt x="2267" y="70387"/>
                    <a:pt x="3952" y="68843"/>
                    <a:pt x="5876" y="67056"/>
                  </a:cubicBezTo>
                  <a:cubicBezTo>
                    <a:pt x="7901" y="65166"/>
                    <a:pt x="10237" y="63036"/>
                    <a:pt x="10237" y="58845"/>
                  </a:cubicBezTo>
                  <a:cubicBezTo>
                    <a:pt x="10237" y="54690"/>
                    <a:pt x="7901" y="52560"/>
                    <a:pt x="5876" y="50669"/>
                  </a:cubicBezTo>
                  <a:cubicBezTo>
                    <a:pt x="3952" y="48883"/>
                    <a:pt x="2267" y="47338"/>
                    <a:pt x="2267" y="44142"/>
                  </a:cubicBezTo>
                  <a:cubicBezTo>
                    <a:pt x="2267" y="40949"/>
                    <a:pt x="3952" y="39401"/>
                    <a:pt x="5876" y="37615"/>
                  </a:cubicBezTo>
                  <a:cubicBezTo>
                    <a:pt x="7901" y="35727"/>
                    <a:pt x="10237" y="33597"/>
                    <a:pt x="10237" y="29439"/>
                  </a:cubicBezTo>
                  <a:cubicBezTo>
                    <a:pt x="10237" y="25248"/>
                    <a:pt x="7901" y="23118"/>
                    <a:pt x="5876" y="21230"/>
                  </a:cubicBezTo>
                  <a:cubicBezTo>
                    <a:pt x="3952" y="19444"/>
                    <a:pt x="2267" y="17897"/>
                    <a:pt x="2267" y="14736"/>
                  </a:cubicBezTo>
                  <a:cubicBezTo>
                    <a:pt x="2267" y="11543"/>
                    <a:pt x="3952" y="9996"/>
                    <a:pt x="5876" y="8209"/>
                  </a:cubicBezTo>
                  <a:cubicBezTo>
                    <a:pt x="7901" y="6321"/>
                    <a:pt x="10237" y="4191"/>
                    <a:pt x="102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474;p33"/>
            <p:cNvSpPr/>
            <p:nvPr/>
          </p:nvSpPr>
          <p:spPr>
            <a:xfrm>
              <a:off x="8381885" y="-90700"/>
              <a:ext cx="97440" cy="1260383"/>
            </a:xfrm>
            <a:custGeom>
              <a:avLst/>
              <a:gdLst/>
              <a:ahLst/>
              <a:cxnLst/>
              <a:rect l="l" t="t" r="r" b="b"/>
              <a:pathLst>
                <a:path w="10238" h="132428" extrusionOk="0">
                  <a:moveTo>
                    <a:pt x="7971" y="0"/>
                  </a:moveTo>
                  <a:cubicBezTo>
                    <a:pt x="7971" y="3194"/>
                    <a:pt x="6289" y="4741"/>
                    <a:pt x="4365" y="6527"/>
                  </a:cubicBezTo>
                  <a:cubicBezTo>
                    <a:pt x="2304" y="8415"/>
                    <a:pt x="1" y="10545"/>
                    <a:pt x="1" y="14736"/>
                  </a:cubicBezTo>
                  <a:cubicBezTo>
                    <a:pt x="1" y="18894"/>
                    <a:pt x="2304" y="21024"/>
                    <a:pt x="4365" y="22912"/>
                  </a:cubicBezTo>
                  <a:cubicBezTo>
                    <a:pt x="6289" y="24699"/>
                    <a:pt x="7971" y="26246"/>
                    <a:pt x="7971" y="29439"/>
                  </a:cubicBezTo>
                  <a:cubicBezTo>
                    <a:pt x="7971" y="32600"/>
                    <a:pt x="6289" y="34147"/>
                    <a:pt x="4365" y="35966"/>
                  </a:cubicBezTo>
                  <a:cubicBezTo>
                    <a:pt x="2304" y="37821"/>
                    <a:pt x="1" y="39951"/>
                    <a:pt x="1" y="44142"/>
                  </a:cubicBezTo>
                  <a:cubicBezTo>
                    <a:pt x="1" y="48300"/>
                    <a:pt x="2304" y="50463"/>
                    <a:pt x="4365" y="52318"/>
                  </a:cubicBezTo>
                  <a:cubicBezTo>
                    <a:pt x="6289" y="54104"/>
                    <a:pt x="7971" y="55651"/>
                    <a:pt x="7971" y="58845"/>
                  </a:cubicBezTo>
                  <a:cubicBezTo>
                    <a:pt x="7971" y="62041"/>
                    <a:pt x="6289" y="63585"/>
                    <a:pt x="4365" y="65372"/>
                  </a:cubicBezTo>
                  <a:cubicBezTo>
                    <a:pt x="2304" y="67263"/>
                    <a:pt x="1" y="69392"/>
                    <a:pt x="1" y="73548"/>
                  </a:cubicBezTo>
                  <a:cubicBezTo>
                    <a:pt x="1" y="77739"/>
                    <a:pt x="2304" y="79869"/>
                    <a:pt x="4365" y="81759"/>
                  </a:cubicBezTo>
                  <a:cubicBezTo>
                    <a:pt x="6289" y="83546"/>
                    <a:pt x="7971" y="85090"/>
                    <a:pt x="7971" y="88286"/>
                  </a:cubicBezTo>
                  <a:cubicBezTo>
                    <a:pt x="7971" y="91447"/>
                    <a:pt x="6289" y="92991"/>
                    <a:pt x="4365" y="94813"/>
                  </a:cubicBezTo>
                  <a:cubicBezTo>
                    <a:pt x="2304" y="96668"/>
                    <a:pt x="1" y="98831"/>
                    <a:pt x="1" y="102989"/>
                  </a:cubicBezTo>
                  <a:cubicBezTo>
                    <a:pt x="1" y="107180"/>
                    <a:pt x="2304" y="109310"/>
                    <a:pt x="4365" y="111198"/>
                  </a:cubicBezTo>
                  <a:cubicBezTo>
                    <a:pt x="6289" y="112984"/>
                    <a:pt x="7971" y="114532"/>
                    <a:pt x="7971" y="117725"/>
                  </a:cubicBezTo>
                  <a:cubicBezTo>
                    <a:pt x="7971" y="120885"/>
                    <a:pt x="6289" y="122433"/>
                    <a:pt x="4365" y="124252"/>
                  </a:cubicBezTo>
                  <a:cubicBezTo>
                    <a:pt x="2304" y="126107"/>
                    <a:pt x="1" y="128273"/>
                    <a:pt x="1" y="132428"/>
                  </a:cubicBezTo>
                  <a:lnTo>
                    <a:pt x="2268" y="132428"/>
                  </a:lnTo>
                  <a:cubicBezTo>
                    <a:pt x="2268" y="129234"/>
                    <a:pt x="3953" y="127687"/>
                    <a:pt x="5909" y="125901"/>
                  </a:cubicBezTo>
                  <a:cubicBezTo>
                    <a:pt x="7938" y="124013"/>
                    <a:pt x="10238" y="121883"/>
                    <a:pt x="10238" y="117725"/>
                  </a:cubicBezTo>
                  <a:cubicBezTo>
                    <a:pt x="10238" y="113534"/>
                    <a:pt x="7938" y="111404"/>
                    <a:pt x="5909" y="109516"/>
                  </a:cubicBezTo>
                  <a:cubicBezTo>
                    <a:pt x="3953" y="107730"/>
                    <a:pt x="2268" y="106183"/>
                    <a:pt x="2268" y="102989"/>
                  </a:cubicBezTo>
                  <a:cubicBezTo>
                    <a:pt x="2268" y="99793"/>
                    <a:pt x="3953" y="98249"/>
                    <a:pt x="5876" y="96462"/>
                  </a:cubicBezTo>
                  <a:cubicBezTo>
                    <a:pt x="7938" y="94571"/>
                    <a:pt x="10238" y="92442"/>
                    <a:pt x="10238" y="88286"/>
                  </a:cubicBezTo>
                  <a:cubicBezTo>
                    <a:pt x="10238" y="84095"/>
                    <a:pt x="7938" y="81965"/>
                    <a:pt x="5876" y="80075"/>
                  </a:cubicBezTo>
                  <a:cubicBezTo>
                    <a:pt x="3953" y="78288"/>
                    <a:pt x="2268" y="76744"/>
                    <a:pt x="2268" y="73548"/>
                  </a:cubicBezTo>
                  <a:cubicBezTo>
                    <a:pt x="2268" y="70387"/>
                    <a:pt x="3953" y="68843"/>
                    <a:pt x="5909" y="67056"/>
                  </a:cubicBezTo>
                  <a:cubicBezTo>
                    <a:pt x="7938" y="65166"/>
                    <a:pt x="10238" y="63036"/>
                    <a:pt x="10238" y="58845"/>
                  </a:cubicBezTo>
                  <a:cubicBezTo>
                    <a:pt x="10238" y="54690"/>
                    <a:pt x="7938" y="52560"/>
                    <a:pt x="5909" y="50669"/>
                  </a:cubicBezTo>
                  <a:cubicBezTo>
                    <a:pt x="3953" y="48883"/>
                    <a:pt x="2268" y="47338"/>
                    <a:pt x="2268" y="44142"/>
                  </a:cubicBezTo>
                  <a:cubicBezTo>
                    <a:pt x="2268" y="40949"/>
                    <a:pt x="3953" y="39401"/>
                    <a:pt x="5909" y="37615"/>
                  </a:cubicBezTo>
                  <a:cubicBezTo>
                    <a:pt x="7938" y="35727"/>
                    <a:pt x="10238" y="33597"/>
                    <a:pt x="10238" y="29439"/>
                  </a:cubicBezTo>
                  <a:cubicBezTo>
                    <a:pt x="10238" y="25248"/>
                    <a:pt x="7938" y="23118"/>
                    <a:pt x="5876" y="21230"/>
                  </a:cubicBezTo>
                  <a:cubicBezTo>
                    <a:pt x="3953" y="19444"/>
                    <a:pt x="2268" y="17897"/>
                    <a:pt x="2268" y="14736"/>
                  </a:cubicBezTo>
                  <a:cubicBezTo>
                    <a:pt x="2268" y="11543"/>
                    <a:pt x="3953" y="9996"/>
                    <a:pt x="5909" y="8209"/>
                  </a:cubicBezTo>
                  <a:cubicBezTo>
                    <a:pt x="7938" y="6321"/>
                    <a:pt x="10238" y="4191"/>
                    <a:pt x="102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475;p33"/>
            <p:cNvSpPr/>
            <p:nvPr/>
          </p:nvSpPr>
          <p:spPr>
            <a:xfrm>
              <a:off x="8254727" y="-90700"/>
              <a:ext cx="97098" cy="1260383"/>
            </a:xfrm>
            <a:custGeom>
              <a:avLst/>
              <a:gdLst/>
              <a:ahLst/>
              <a:cxnLst/>
              <a:rect l="l" t="t" r="r" b="b"/>
              <a:pathLst>
                <a:path w="10202" h="132428" extrusionOk="0">
                  <a:moveTo>
                    <a:pt x="7934" y="0"/>
                  </a:moveTo>
                  <a:cubicBezTo>
                    <a:pt x="7934" y="3194"/>
                    <a:pt x="6252" y="4741"/>
                    <a:pt x="4328" y="6527"/>
                  </a:cubicBezTo>
                  <a:cubicBezTo>
                    <a:pt x="2300" y="8415"/>
                    <a:pt x="0" y="10545"/>
                    <a:pt x="0" y="14736"/>
                  </a:cubicBezTo>
                  <a:cubicBezTo>
                    <a:pt x="0" y="18894"/>
                    <a:pt x="2300" y="21024"/>
                    <a:pt x="4328" y="22912"/>
                  </a:cubicBezTo>
                  <a:cubicBezTo>
                    <a:pt x="6252" y="24699"/>
                    <a:pt x="7934" y="26246"/>
                    <a:pt x="7934" y="29439"/>
                  </a:cubicBezTo>
                  <a:cubicBezTo>
                    <a:pt x="7934" y="32600"/>
                    <a:pt x="6252" y="34147"/>
                    <a:pt x="4328" y="35966"/>
                  </a:cubicBezTo>
                  <a:cubicBezTo>
                    <a:pt x="2300" y="37821"/>
                    <a:pt x="0" y="39951"/>
                    <a:pt x="0" y="44142"/>
                  </a:cubicBezTo>
                  <a:cubicBezTo>
                    <a:pt x="0" y="48300"/>
                    <a:pt x="2300" y="50463"/>
                    <a:pt x="4328" y="52318"/>
                  </a:cubicBezTo>
                  <a:cubicBezTo>
                    <a:pt x="6252" y="54104"/>
                    <a:pt x="7934" y="55651"/>
                    <a:pt x="7934" y="58845"/>
                  </a:cubicBezTo>
                  <a:cubicBezTo>
                    <a:pt x="7934" y="62041"/>
                    <a:pt x="6252" y="63585"/>
                    <a:pt x="4328" y="65372"/>
                  </a:cubicBezTo>
                  <a:cubicBezTo>
                    <a:pt x="2300" y="67263"/>
                    <a:pt x="0" y="69392"/>
                    <a:pt x="0" y="73548"/>
                  </a:cubicBezTo>
                  <a:cubicBezTo>
                    <a:pt x="0" y="77739"/>
                    <a:pt x="2300" y="79869"/>
                    <a:pt x="4328" y="81759"/>
                  </a:cubicBezTo>
                  <a:cubicBezTo>
                    <a:pt x="6252" y="83546"/>
                    <a:pt x="7934" y="85090"/>
                    <a:pt x="7934" y="88286"/>
                  </a:cubicBezTo>
                  <a:cubicBezTo>
                    <a:pt x="7934" y="91447"/>
                    <a:pt x="6252" y="92991"/>
                    <a:pt x="4328" y="94813"/>
                  </a:cubicBezTo>
                  <a:cubicBezTo>
                    <a:pt x="2300" y="96668"/>
                    <a:pt x="0" y="98831"/>
                    <a:pt x="0" y="102989"/>
                  </a:cubicBezTo>
                  <a:cubicBezTo>
                    <a:pt x="0" y="107180"/>
                    <a:pt x="2300" y="109310"/>
                    <a:pt x="4328" y="111198"/>
                  </a:cubicBezTo>
                  <a:cubicBezTo>
                    <a:pt x="6252" y="112984"/>
                    <a:pt x="7934" y="114532"/>
                    <a:pt x="7934" y="117725"/>
                  </a:cubicBezTo>
                  <a:cubicBezTo>
                    <a:pt x="7934" y="120885"/>
                    <a:pt x="6252" y="122433"/>
                    <a:pt x="4328" y="124252"/>
                  </a:cubicBezTo>
                  <a:cubicBezTo>
                    <a:pt x="2300" y="126107"/>
                    <a:pt x="0" y="128273"/>
                    <a:pt x="0" y="132428"/>
                  </a:cubicBezTo>
                  <a:lnTo>
                    <a:pt x="2267" y="132428"/>
                  </a:lnTo>
                  <a:cubicBezTo>
                    <a:pt x="2267" y="129234"/>
                    <a:pt x="3916" y="127687"/>
                    <a:pt x="5873" y="125901"/>
                  </a:cubicBezTo>
                  <a:cubicBezTo>
                    <a:pt x="7901" y="124013"/>
                    <a:pt x="10201" y="121883"/>
                    <a:pt x="10201" y="117725"/>
                  </a:cubicBezTo>
                  <a:cubicBezTo>
                    <a:pt x="10201" y="113534"/>
                    <a:pt x="7901" y="111404"/>
                    <a:pt x="5873" y="109516"/>
                  </a:cubicBezTo>
                  <a:cubicBezTo>
                    <a:pt x="3916" y="107730"/>
                    <a:pt x="2267" y="106183"/>
                    <a:pt x="2267" y="102989"/>
                  </a:cubicBezTo>
                  <a:cubicBezTo>
                    <a:pt x="2267" y="99793"/>
                    <a:pt x="3916" y="98249"/>
                    <a:pt x="5873" y="96462"/>
                  </a:cubicBezTo>
                  <a:cubicBezTo>
                    <a:pt x="7901" y="94571"/>
                    <a:pt x="10201" y="92442"/>
                    <a:pt x="10201" y="88286"/>
                  </a:cubicBezTo>
                  <a:cubicBezTo>
                    <a:pt x="10201" y="84095"/>
                    <a:pt x="7901" y="81965"/>
                    <a:pt x="5873" y="80075"/>
                  </a:cubicBezTo>
                  <a:cubicBezTo>
                    <a:pt x="3916" y="78288"/>
                    <a:pt x="2267" y="76744"/>
                    <a:pt x="2267" y="73548"/>
                  </a:cubicBezTo>
                  <a:cubicBezTo>
                    <a:pt x="2267" y="70387"/>
                    <a:pt x="3916" y="68843"/>
                    <a:pt x="5873" y="67056"/>
                  </a:cubicBezTo>
                  <a:cubicBezTo>
                    <a:pt x="7901" y="65166"/>
                    <a:pt x="10201" y="63036"/>
                    <a:pt x="10201" y="58845"/>
                  </a:cubicBezTo>
                  <a:cubicBezTo>
                    <a:pt x="10201" y="54690"/>
                    <a:pt x="7901" y="52560"/>
                    <a:pt x="5873" y="50669"/>
                  </a:cubicBezTo>
                  <a:cubicBezTo>
                    <a:pt x="3916" y="48883"/>
                    <a:pt x="2267" y="47338"/>
                    <a:pt x="2267" y="44142"/>
                  </a:cubicBezTo>
                  <a:cubicBezTo>
                    <a:pt x="2267" y="40949"/>
                    <a:pt x="3916" y="39401"/>
                    <a:pt x="5873" y="37615"/>
                  </a:cubicBezTo>
                  <a:cubicBezTo>
                    <a:pt x="7901" y="35727"/>
                    <a:pt x="10201" y="33597"/>
                    <a:pt x="10201" y="29439"/>
                  </a:cubicBezTo>
                  <a:cubicBezTo>
                    <a:pt x="10201" y="25248"/>
                    <a:pt x="7901" y="23118"/>
                    <a:pt x="5873" y="21230"/>
                  </a:cubicBezTo>
                  <a:cubicBezTo>
                    <a:pt x="3916" y="19444"/>
                    <a:pt x="2267" y="17897"/>
                    <a:pt x="2267" y="14736"/>
                  </a:cubicBezTo>
                  <a:cubicBezTo>
                    <a:pt x="2267" y="11543"/>
                    <a:pt x="3916" y="9996"/>
                    <a:pt x="5873" y="8209"/>
                  </a:cubicBezTo>
                  <a:cubicBezTo>
                    <a:pt x="7901" y="6321"/>
                    <a:pt x="10201" y="4191"/>
                    <a:pt x="102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476" name="Google Shape;476;p33"/>
          <p:cNvPicPr preferRelativeResize="0"/>
          <p:nvPr/>
        </p:nvPicPr>
        <p:blipFill rotWithShape="1">
          <a:blip r:embed="rId4">
            <a:alphaModFix/>
          </a:blip>
          <a:srcRect l="7385" t="28457" r="8019" b="34736"/>
          <a:stretch/>
        </p:blipFill>
        <p:spPr>
          <a:xfrm>
            <a:off x="4047175" y="2686475"/>
            <a:ext cx="1233500" cy="195749"/>
          </a:xfrm>
          <a:prstGeom prst="rect">
            <a:avLst/>
          </a:prstGeom>
          <a:noFill/>
          <a:ln>
            <a:noFill/>
          </a:ln>
        </p:spPr>
      </p:pic>
      <p:grpSp>
        <p:nvGrpSpPr>
          <p:cNvPr id="477" name="Google Shape;477;p33"/>
          <p:cNvGrpSpPr/>
          <p:nvPr/>
        </p:nvGrpSpPr>
        <p:grpSpPr>
          <a:xfrm rot="5400000">
            <a:off x="3542000" y="4509373"/>
            <a:ext cx="436989" cy="189261"/>
            <a:chOff x="713225" y="4487573"/>
            <a:chExt cx="436989" cy="189261"/>
          </a:xfrm>
        </p:grpSpPr>
        <p:sp>
          <p:nvSpPr>
            <p:cNvPr id="478" name="Google Shape;478;p33"/>
            <p:cNvSpPr/>
            <p:nvPr/>
          </p:nvSpPr>
          <p:spPr>
            <a:xfrm>
              <a:off x="713225" y="4487573"/>
              <a:ext cx="189193" cy="189261"/>
            </a:xfrm>
            <a:custGeom>
              <a:avLst/>
              <a:gdLst/>
              <a:ahLst/>
              <a:cxnLst/>
              <a:rect l="l" t="t" r="r" b="b"/>
              <a:pathLst>
                <a:path w="32121" h="32119" extrusionOk="0">
                  <a:moveTo>
                    <a:pt x="5326" y="0"/>
                  </a:moveTo>
                  <a:lnTo>
                    <a:pt x="0" y="5323"/>
                  </a:lnTo>
                  <a:lnTo>
                    <a:pt x="10718" y="16041"/>
                  </a:lnTo>
                  <a:lnTo>
                    <a:pt x="0" y="26795"/>
                  </a:lnTo>
                  <a:lnTo>
                    <a:pt x="5326" y="32118"/>
                  </a:lnTo>
                  <a:lnTo>
                    <a:pt x="16044" y="21400"/>
                  </a:lnTo>
                  <a:lnTo>
                    <a:pt x="26762" y="32118"/>
                  </a:lnTo>
                  <a:lnTo>
                    <a:pt x="32121" y="26795"/>
                  </a:lnTo>
                  <a:lnTo>
                    <a:pt x="21403" y="16041"/>
                  </a:lnTo>
                  <a:lnTo>
                    <a:pt x="32121" y="5323"/>
                  </a:lnTo>
                  <a:lnTo>
                    <a:pt x="26762" y="0"/>
                  </a:lnTo>
                  <a:lnTo>
                    <a:pt x="16044" y="10718"/>
                  </a:lnTo>
                  <a:lnTo>
                    <a:pt x="532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479;p33"/>
            <p:cNvSpPr/>
            <p:nvPr/>
          </p:nvSpPr>
          <p:spPr>
            <a:xfrm>
              <a:off x="961021" y="4487573"/>
              <a:ext cx="189193" cy="189261"/>
            </a:xfrm>
            <a:custGeom>
              <a:avLst/>
              <a:gdLst/>
              <a:ahLst/>
              <a:cxnLst/>
              <a:rect l="l" t="t" r="r" b="b"/>
              <a:pathLst>
                <a:path w="32121" h="32119" extrusionOk="0">
                  <a:moveTo>
                    <a:pt x="5326" y="0"/>
                  </a:moveTo>
                  <a:lnTo>
                    <a:pt x="0" y="5323"/>
                  </a:lnTo>
                  <a:lnTo>
                    <a:pt x="10718" y="16041"/>
                  </a:lnTo>
                  <a:lnTo>
                    <a:pt x="0" y="26795"/>
                  </a:lnTo>
                  <a:lnTo>
                    <a:pt x="5326" y="32118"/>
                  </a:lnTo>
                  <a:lnTo>
                    <a:pt x="16044" y="21400"/>
                  </a:lnTo>
                  <a:lnTo>
                    <a:pt x="26762" y="32118"/>
                  </a:lnTo>
                  <a:lnTo>
                    <a:pt x="32121" y="26795"/>
                  </a:lnTo>
                  <a:lnTo>
                    <a:pt x="21403" y="16041"/>
                  </a:lnTo>
                  <a:lnTo>
                    <a:pt x="32121" y="5323"/>
                  </a:lnTo>
                  <a:lnTo>
                    <a:pt x="26762" y="0"/>
                  </a:lnTo>
                  <a:lnTo>
                    <a:pt x="16044" y="10718"/>
                  </a:lnTo>
                  <a:lnTo>
                    <a:pt x="532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217705041"/>
      </p:ext>
    </p:extLst>
  </p:cSld>
  <p:clrMapOvr>
    <a:masterClrMapping/>
  </p:clrMapOvr>
  <p:transition>
    <p:fade/>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5">
            <a:extLst>
              <a:ext uri="{FF2B5EF4-FFF2-40B4-BE49-F238E27FC236}">
                <a16:creationId xmlns:a16="http://schemas.microsoft.com/office/drawing/2014/main" id="{88666F47-C0D8-6850-87C8-40E29F8C1604}"/>
              </a:ext>
            </a:extLst>
          </p:cNvPr>
          <p:cNvSpPr>
            <a:spLocks noGrp="1"/>
          </p:cNvSpPr>
          <p:nvPr>
            <p:ph type="title"/>
          </p:nvPr>
        </p:nvSpPr>
        <p:spPr>
          <a:xfrm>
            <a:off x="3200400" y="361950"/>
            <a:ext cx="2743200" cy="762000"/>
          </a:xfrm>
        </p:spPr>
        <p:txBody>
          <a:bodyPr/>
          <a:lstStyle/>
          <a:p>
            <a:pPr algn="ctr"/>
            <a:r>
              <a:rPr lang="en-US" sz="2000"/>
              <a:t>MÔ TẢ BÀI TOÁN</a:t>
            </a:r>
          </a:p>
        </p:txBody>
      </p:sp>
      <p:sp>
        <p:nvSpPr>
          <p:cNvPr id="3" name="TextBox 2">
            <a:extLst>
              <a:ext uri="{FF2B5EF4-FFF2-40B4-BE49-F238E27FC236}">
                <a16:creationId xmlns:a16="http://schemas.microsoft.com/office/drawing/2014/main" id="{B03B846A-7BA0-ED76-37D2-C4B351516488}"/>
              </a:ext>
            </a:extLst>
          </p:cNvPr>
          <p:cNvSpPr txBox="1"/>
          <p:nvPr/>
        </p:nvSpPr>
        <p:spPr>
          <a:xfrm>
            <a:off x="495300" y="895350"/>
            <a:ext cx="8153400" cy="2719142"/>
          </a:xfrm>
          <a:prstGeom prst="rect">
            <a:avLst/>
          </a:prstGeom>
          <a:noFill/>
        </p:spPr>
        <p:txBody>
          <a:bodyPr wrap="square" rtlCol="0">
            <a:spAutoFit/>
          </a:bodyPr>
          <a:lstStyle/>
          <a:p>
            <a:pPr algn="just">
              <a:lnSpc>
                <a:spcPct val="120000"/>
              </a:lnSpc>
            </a:pPr>
            <a:r>
              <a:rPr lang="vi-VN" sz="1600">
                <a:effectLst/>
                <a:latin typeface="#9Slide03 Ralewayv4020 Medium" panose="00000600000000000000" pitchFamily="2" charset="0"/>
                <a:ea typeface="Times New Roman" panose="02020603050405020304" pitchFamily="18" charset="0"/>
              </a:rPr>
              <a:t>xây dựng trang web trình chiếu lời bài hát Reflow với nhiều chức năng như đăng nhập, đăng ký, xem danh sách bài hát, trình chiếu lời bài hát, thay đổi thứ tự đoạn trong bài hát, lưu danh sách bài hát yêu thích, và các chức năng quản lý thông tin bài hát, thể loại, ca sĩ. Người dùng có thể thực hiện thêm và xoá bài hát khỏi danh sách yêu thích, tuỳ chỉnh thông tin cá nhân. Hệ thống phân biệt người dùng miễn phí và người dùng Premium, với người dùng Premium có quyền sử dụng một số chức năng đặc biệt như thay đổi nền trình chiếu và thứ tự đoạn trong bài hát. Quản trị hệ thống có toàn quyền thực hiện các chức năng quản lý, bao gồm thống kê, quản lý người dùng, bài hát, thể loại, và ca sĩ.</a:t>
            </a:r>
          </a:p>
        </p:txBody>
      </p:sp>
    </p:spTree>
    <p:extLst>
      <p:ext uri="{BB962C8B-B14F-4D97-AF65-F5344CB8AC3E}">
        <p14:creationId xmlns:p14="http://schemas.microsoft.com/office/powerpoint/2010/main" val="3003283780"/>
      </p:ext>
    </p:extLst>
  </p:cSld>
  <p:clrMapOvr>
    <a:masterClrMapping/>
  </p:clrMapOvr>
  <p:transition>
    <p:fade/>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5">
            <a:extLst>
              <a:ext uri="{FF2B5EF4-FFF2-40B4-BE49-F238E27FC236}">
                <a16:creationId xmlns:a16="http://schemas.microsoft.com/office/drawing/2014/main" id="{88666F47-C0D8-6850-87C8-40E29F8C1604}"/>
              </a:ext>
            </a:extLst>
          </p:cNvPr>
          <p:cNvSpPr>
            <a:spLocks noGrp="1"/>
          </p:cNvSpPr>
          <p:nvPr>
            <p:ph type="title"/>
          </p:nvPr>
        </p:nvSpPr>
        <p:spPr>
          <a:xfrm>
            <a:off x="2514600" y="240977"/>
            <a:ext cx="4114800" cy="762000"/>
          </a:xfrm>
        </p:spPr>
        <p:txBody>
          <a:bodyPr/>
          <a:lstStyle/>
          <a:p>
            <a:pPr algn="ctr"/>
            <a:r>
              <a:rPr lang="en-US" sz="2000"/>
              <a:t>CÁC CHỨC NĂNG CHÍNH</a:t>
            </a:r>
          </a:p>
        </p:txBody>
      </p:sp>
      <p:sp>
        <p:nvSpPr>
          <p:cNvPr id="2" name="Google Shape;469;p33">
            <a:extLst>
              <a:ext uri="{FF2B5EF4-FFF2-40B4-BE49-F238E27FC236}">
                <a16:creationId xmlns:a16="http://schemas.microsoft.com/office/drawing/2014/main" id="{010957AD-24F9-3D7B-0B91-C8C92D7F1A77}"/>
              </a:ext>
            </a:extLst>
          </p:cNvPr>
          <p:cNvSpPr txBox="1">
            <a:spLocks/>
          </p:cNvSpPr>
          <p:nvPr/>
        </p:nvSpPr>
        <p:spPr>
          <a:xfrm>
            <a:off x="1143000" y="1285008"/>
            <a:ext cx="3009900" cy="412750"/>
          </a:xfrm>
          <a:prstGeom prst="rect">
            <a:avLst/>
          </a:prstGeom>
          <a:solidFill>
            <a:schemeClr val="tx1">
              <a:lumMod val="20000"/>
              <a:lumOff val="80000"/>
            </a:schemeClr>
          </a:solidFill>
          <a:ln>
            <a:solidFill>
              <a:schemeClr val="accent3">
                <a:lumMod val="75000"/>
              </a:schemeClr>
            </a:solid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Space Grotesk"/>
              <a:buNone/>
              <a:defRPr sz="3000" b="1" i="0" u="none" strike="noStrike" cap="none">
                <a:solidFill>
                  <a:schemeClr val="dk1"/>
                </a:solidFill>
                <a:latin typeface="Space Grotesk"/>
                <a:ea typeface="Space Grotesk"/>
                <a:cs typeface="Space Grotesk"/>
                <a:sym typeface="Space Grotesk"/>
              </a:defRPr>
            </a:lvl1pPr>
            <a:lvl2pPr marR="0" lvl="1" algn="l" rtl="0">
              <a:lnSpc>
                <a:spcPct val="100000"/>
              </a:lnSpc>
              <a:spcBef>
                <a:spcPts val="0"/>
              </a:spcBef>
              <a:spcAft>
                <a:spcPts val="0"/>
              </a:spcAft>
              <a:buClr>
                <a:schemeClr val="dk1"/>
              </a:buClr>
              <a:buSzPts val="3000"/>
              <a:buFont typeface="Space Grotesk"/>
              <a:buNone/>
              <a:defRPr sz="3000" b="1" i="0" u="none" strike="noStrike" cap="none">
                <a:solidFill>
                  <a:schemeClr val="dk1"/>
                </a:solidFill>
                <a:latin typeface="Space Grotesk"/>
                <a:ea typeface="Space Grotesk"/>
                <a:cs typeface="Space Grotesk"/>
                <a:sym typeface="Space Grotesk"/>
              </a:defRPr>
            </a:lvl2pPr>
            <a:lvl3pPr marR="0" lvl="2" algn="l" rtl="0">
              <a:lnSpc>
                <a:spcPct val="100000"/>
              </a:lnSpc>
              <a:spcBef>
                <a:spcPts val="0"/>
              </a:spcBef>
              <a:spcAft>
                <a:spcPts val="0"/>
              </a:spcAft>
              <a:buClr>
                <a:schemeClr val="dk1"/>
              </a:buClr>
              <a:buSzPts val="3000"/>
              <a:buFont typeface="Space Grotesk"/>
              <a:buNone/>
              <a:defRPr sz="3000" b="1" i="0" u="none" strike="noStrike" cap="none">
                <a:solidFill>
                  <a:schemeClr val="dk1"/>
                </a:solidFill>
                <a:latin typeface="Space Grotesk"/>
                <a:ea typeface="Space Grotesk"/>
                <a:cs typeface="Space Grotesk"/>
                <a:sym typeface="Space Grotesk"/>
              </a:defRPr>
            </a:lvl3pPr>
            <a:lvl4pPr marR="0" lvl="3" algn="l" rtl="0">
              <a:lnSpc>
                <a:spcPct val="100000"/>
              </a:lnSpc>
              <a:spcBef>
                <a:spcPts val="0"/>
              </a:spcBef>
              <a:spcAft>
                <a:spcPts val="0"/>
              </a:spcAft>
              <a:buClr>
                <a:schemeClr val="dk1"/>
              </a:buClr>
              <a:buSzPts val="3000"/>
              <a:buFont typeface="Space Grotesk"/>
              <a:buNone/>
              <a:defRPr sz="3000" b="1" i="0" u="none" strike="noStrike" cap="none">
                <a:solidFill>
                  <a:schemeClr val="dk1"/>
                </a:solidFill>
                <a:latin typeface="Space Grotesk"/>
                <a:ea typeface="Space Grotesk"/>
                <a:cs typeface="Space Grotesk"/>
                <a:sym typeface="Space Grotesk"/>
              </a:defRPr>
            </a:lvl4pPr>
            <a:lvl5pPr marR="0" lvl="4" algn="l" rtl="0">
              <a:lnSpc>
                <a:spcPct val="100000"/>
              </a:lnSpc>
              <a:spcBef>
                <a:spcPts val="0"/>
              </a:spcBef>
              <a:spcAft>
                <a:spcPts val="0"/>
              </a:spcAft>
              <a:buClr>
                <a:schemeClr val="dk1"/>
              </a:buClr>
              <a:buSzPts val="3000"/>
              <a:buFont typeface="Space Grotesk"/>
              <a:buNone/>
              <a:defRPr sz="3000" b="1" i="0" u="none" strike="noStrike" cap="none">
                <a:solidFill>
                  <a:schemeClr val="dk1"/>
                </a:solidFill>
                <a:latin typeface="Space Grotesk"/>
                <a:ea typeface="Space Grotesk"/>
                <a:cs typeface="Space Grotesk"/>
                <a:sym typeface="Space Grotesk"/>
              </a:defRPr>
            </a:lvl5pPr>
            <a:lvl6pPr marR="0" lvl="5" algn="l" rtl="0">
              <a:lnSpc>
                <a:spcPct val="100000"/>
              </a:lnSpc>
              <a:spcBef>
                <a:spcPts val="0"/>
              </a:spcBef>
              <a:spcAft>
                <a:spcPts val="0"/>
              </a:spcAft>
              <a:buClr>
                <a:schemeClr val="dk1"/>
              </a:buClr>
              <a:buSzPts val="3000"/>
              <a:buFont typeface="Space Grotesk"/>
              <a:buNone/>
              <a:defRPr sz="3000" b="1" i="0" u="none" strike="noStrike" cap="none">
                <a:solidFill>
                  <a:schemeClr val="dk1"/>
                </a:solidFill>
                <a:latin typeface="Space Grotesk"/>
                <a:ea typeface="Space Grotesk"/>
                <a:cs typeface="Space Grotesk"/>
                <a:sym typeface="Space Grotesk"/>
              </a:defRPr>
            </a:lvl6pPr>
            <a:lvl7pPr marR="0" lvl="6" algn="l" rtl="0">
              <a:lnSpc>
                <a:spcPct val="100000"/>
              </a:lnSpc>
              <a:spcBef>
                <a:spcPts val="0"/>
              </a:spcBef>
              <a:spcAft>
                <a:spcPts val="0"/>
              </a:spcAft>
              <a:buClr>
                <a:schemeClr val="dk1"/>
              </a:buClr>
              <a:buSzPts val="3000"/>
              <a:buFont typeface="Space Grotesk"/>
              <a:buNone/>
              <a:defRPr sz="3000" b="1" i="0" u="none" strike="noStrike" cap="none">
                <a:solidFill>
                  <a:schemeClr val="dk1"/>
                </a:solidFill>
                <a:latin typeface="Space Grotesk"/>
                <a:ea typeface="Space Grotesk"/>
                <a:cs typeface="Space Grotesk"/>
                <a:sym typeface="Space Grotesk"/>
              </a:defRPr>
            </a:lvl7pPr>
            <a:lvl8pPr marR="0" lvl="7" algn="l" rtl="0">
              <a:lnSpc>
                <a:spcPct val="100000"/>
              </a:lnSpc>
              <a:spcBef>
                <a:spcPts val="0"/>
              </a:spcBef>
              <a:spcAft>
                <a:spcPts val="0"/>
              </a:spcAft>
              <a:buClr>
                <a:schemeClr val="dk1"/>
              </a:buClr>
              <a:buSzPts val="3000"/>
              <a:buFont typeface="Space Grotesk"/>
              <a:buNone/>
              <a:defRPr sz="3000" b="1" i="0" u="none" strike="noStrike" cap="none">
                <a:solidFill>
                  <a:schemeClr val="dk1"/>
                </a:solidFill>
                <a:latin typeface="Space Grotesk"/>
                <a:ea typeface="Space Grotesk"/>
                <a:cs typeface="Space Grotesk"/>
                <a:sym typeface="Space Grotesk"/>
              </a:defRPr>
            </a:lvl8pPr>
            <a:lvl9pPr marR="0" lvl="8" algn="l" rtl="0">
              <a:lnSpc>
                <a:spcPct val="100000"/>
              </a:lnSpc>
              <a:spcBef>
                <a:spcPts val="0"/>
              </a:spcBef>
              <a:spcAft>
                <a:spcPts val="0"/>
              </a:spcAft>
              <a:buClr>
                <a:schemeClr val="dk1"/>
              </a:buClr>
              <a:buSzPts val="3000"/>
              <a:buFont typeface="Space Grotesk"/>
              <a:buNone/>
              <a:defRPr sz="3000" b="1" i="0" u="none" strike="noStrike" cap="none">
                <a:solidFill>
                  <a:schemeClr val="dk1"/>
                </a:solidFill>
                <a:latin typeface="Space Grotesk"/>
                <a:ea typeface="Space Grotesk"/>
                <a:cs typeface="Space Grotesk"/>
                <a:sym typeface="Space Grotesk"/>
              </a:defRPr>
            </a:lvl9pPr>
          </a:lstStyle>
          <a:p>
            <a:r>
              <a:rPr lang="en-US" sz="1400">
                <a:solidFill>
                  <a:sysClr val="windowText" lastClr="000000"/>
                </a:solidFill>
                <a:latin typeface="#9Slide03 Ralewayv4020 Medium" panose="00000600000000000000" pitchFamily="2" charset="0"/>
              </a:rPr>
              <a:t>Đăng nhập/Đăng ký</a:t>
            </a:r>
          </a:p>
        </p:txBody>
      </p:sp>
      <p:sp>
        <p:nvSpPr>
          <p:cNvPr id="5" name="Google Shape;469;p33">
            <a:extLst>
              <a:ext uri="{FF2B5EF4-FFF2-40B4-BE49-F238E27FC236}">
                <a16:creationId xmlns:a16="http://schemas.microsoft.com/office/drawing/2014/main" id="{E2A5EC53-054A-CA55-C5B9-752EF0353339}"/>
              </a:ext>
            </a:extLst>
          </p:cNvPr>
          <p:cNvSpPr txBox="1">
            <a:spLocks/>
          </p:cNvSpPr>
          <p:nvPr/>
        </p:nvSpPr>
        <p:spPr>
          <a:xfrm>
            <a:off x="1143000" y="2044823"/>
            <a:ext cx="3009900" cy="412750"/>
          </a:xfrm>
          <a:prstGeom prst="rect">
            <a:avLst/>
          </a:prstGeom>
          <a:solidFill>
            <a:schemeClr val="tx1">
              <a:lumMod val="20000"/>
              <a:lumOff val="80000"/>
            </a:schemeClr>
          </a:solidFill>
          <a:ln>
            <a:solidFill>
              <a:schemeClr val="accent3">
                <a:lumMod val="75000"/>
              </a:schemeClr>
            </a:solid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Space Grotesk"/>
              <a:buNone/>
              <a:defRPr sz="3000" b="1" i="0" u="none" strike="noStrike" cap="none">
                <a:solidFill>
                  <a:schemeClr val="dk1"/>
                </a:solidFill>
                <a:latin typeface="Space Grotesk"/>
                <a:ea typeface="Space Grotesk"/>
                <a:cs typeface="Space Grotesk"/>
                <a:sym typeface="Space Grotesk"/>
              </a:defRPr>
            </a:lvl1pPr>
            <a:lvl2pPr marR="0" lvl="1" algn="l" rtl="0">
              <a:lnSpc>
                <a:spcPct val="100000"/>
              </a:lnSpc>
              <a:spcBef>
                <a:spcPts val="0"/>
              </a:spcBef>
              <a:spcAft>
                <a:spcPts val="0"/>
              </a:spcAft>
              <a:buClr>
                <a:schemeClr val="dk1"/>
              </a:buClr>
              <a:buSzPts val="3000"/>
              <a:buFont typeface="Space Grotesk"/>
              <a:buNone/>
              <a:defRPr sz="3000" b="1" i="0" u="none" strike="noStrike" cap="none">
                <a:solidFill>
                  <a:schemeClr val="dk1"/>
                </a:solidFill>
                <a:latin typeface="Space Grotesk"/>
                <a:ea typeface="Space Grotesk"/>
                <a:cs typeface="Space Grotesk"/>
                <a:sym typeface="Space Grotesk"/>
              </a:defRPr>
            </a:lvl2pPr>
            <a:lvl3pPr marR="0" lvl="2" algn="l" rtl="0">
              <a:lnSpc>
                <a:spcPct val="100000"/>
              </a:lnSpc>
              <a:spcBef>
                <a:spcPts val="0"/>
              </a:spcBef>
              <a:spcAft>
                <a:spcPts val="0"/>
              </a:spcAft>
              <a:buClr>
                <a:schemeClr val="dk1"/>
              </a:buClr>
              <a:buSzPts val="3000"/>
              <a:buFont typeface="Space Grotesk"/>
              <a:buNone/>
              <a:defRPr sz="3000" b="1" i="0" u="none" strike="noStrike" cap="none">
                <a:solidFill>
                  <a:schemeClr val="dk1"/>
                </a:solidFill>
                <a:latin typeface="Space Grotesk"/>
                <a:ea typeface="Space Grotesk"/>
                <a:cs typeface="Space Grotesk"/>
                <a:sym typeface="Space Grotesk"/>
              </a:defRPr>
            </a:lvl3pPr>
            <a:lvl4pPr marR="0" lvl="3" algn="l" rtl="0">
              <a:lnSpc>
                <a:spcPct val="100000"/>
              </a:lnSpc>
              <a:spcBef>
                <a:spcPts val="0"/>
              </a:spcBef>
              <a:spcAft>
                <a:spcPts val="0"/>
              </a:spcAft>
              <a:buClr>
                <a:schemeClr val="dk1"/>
              </a:buClr>
              <a:buSzPts val="3000"/>
              <a:buFont typeface="Space Grotesk"/>
              <a:buNone/>
              <a:defRPr sz="3000" b="1" i="0" u="none" strike="noStrike" cap="none">
                <a:solidFill>
                  <a:schemeClr val="dk1"/>
                </a:solidFill>
                <a:latin typeface="Space Grotesk"/>
                <a:ea typeface="Space Grotesk"/>
                <a:cs typeface="Space Grotesk"/>
                <a:sym typeface="Space Grotesk"/>
              </a:defRPr>
            </a:lvl4pPr>
            <a:lvl5pPr marR="0" lvl="4" algn="l" rtl="0">
              <a:lnSpc>
                <a:spcPct val="100000"/>
              </a:lnSpc>
              <a:spcBef>
                <a:spcPts val="0"/>
              </a:spcBef>
              <a:spcAft>
                <a:spcPts val="0"/>
              </a:spcAft>
              <a:buClr>
                <a:schemeClr val="dk1"/>
              </a:buClr>
              <a:buSzPts val="3000"/>
              <a:buFont typeface="Space Grotesk"/>
              <a:buNone/>
              <a:defRPr sz="3000" b="1" i="0" u="none" strike="noStrike" cap="none">
                <a:solidFill>
                  <a:schemeClr val="dk1"/>
                </a:solidFill>
                <a:latin typeface="Space Grotesk"/>
                <a:ea typeface="Space Grotesk"/>
                <a:cs typeface="Space Grotesk"/>
                <a:sym typeface="Space Grotesk"/>
              </a:defRPr>
            </a:lvl5pPr>
            <a:lvl6pPr marR="0" lvl="5" algn="l" rtl="0">
              <a:lnSpc>
                <a:spcPct val="100000"/>
              </a:lnSpc>
              <a:spcBef>
                <a:spcPts val="0"/>
              </a:spcBef>
              <a:spcAft>
                <a:spcPts val="0"/>
              </a:spcAft>
              <a:buClr>
                <a:schemeClr val="dk1"/>
              </a:buClr>
              <a:buSzPts val="3000"/>
              <a:buFont typeface="Space Grotesk"/>
              <a:buNone/>
              <a:defRPr sz="3000" b="1" i="0" u="none" strike="noStrike" cap="none">
                <a:solidFill>
                  <a:schemeClr val="dk1"/>
                </a:solidFill>
                <a:latin typeface="Space Grotesk"/>
                <a:ea typeface="Space Grotesk"/>
                <a:cs typeface="Space Grotesk"/>
                <a:sym typeface="Space Grotesk"/>
              </a:defRPr>
            </a:lvl6pPr>
            <a:lvl7pPr marR="0" lvl="6" algn="l" rtl="0">
              <a:lnSpc>
                <a:spcPct val="100000"/>
              </a:lnSpc>
              <a:spcBef>
                <a:spcPts val="0"/>
              </a:spcBef>
              <a:spcAft>
                <a:spcPts val="0"/>
              </a:spcAft>
              <a:buClr>
                <a:schemeClr val="dk1"/>
              </a:buClr>
              <a:buSzPts val="3000"/>
              <a:buFont typeface="Space Grotesk"/>
              <a:buNone/>
              <a:defRPr sz="3000" b="1" i="0" u="none" strike="noStrike" cap="none">
                <a:solidFill>
                  <a:schemeClr val="dk1"/>
                </a:solidFill>
                <a:latin typeface="Space Grotesk"/>
                <a:ea typeface="Space Grotesk"/>
                <a:cs typeface="Space Grotesk"/>
                <a:sym typeface="Space Grotesk"/>
              </a:defRPr>
            </a:lvl7pPr>
            <a:lvl8pPr marR="0" lvl="7" algn="l" rtl="0">
              <a:lnSpc>
                <a:spcPct val="100000"/>
              </a:lnSpc>
              <a:spcBef>
                <a:spcPts val="0"/>
              </a:spcBef>
              <a:spcAft>
                <a:spcPts val="0"/>
              </a:spcAft>
              <a:buClr>
                <a:schemeClr val="dk1"/>
              </a:buClr>
              <a:buSzPts val="3000"/>
              <a:buFont typeface="Space Grotesk"/>
              <a:buNone/>
              <a:defRPr sz="3000" b="1" i="0" u="none" strike="noStrike" cap="none">
                <a:solidFill>
                  <a:schemeClr val="dk1"/>
                </a:solidFill>
                <a:latin typeface="Space Grotesk"/>
                <a:ea typeface="Space Grotesk"/>
                <a:cs typeface="Space Grotesk"/>
                <a:sym typeface="Space Grotesk"/>
              </a:defRPr>
            </a:lvl8pPr>
            <a:lvl9pPr marR="0" lvl="8" algn="l" rtl="0">
              <a:lnSpc>
                <a:spcPct val="100000"/>
              </a:lnSpc>
              <a:spcBef>
                <a:spcPts val="0"/>
              </a:spcBef>
              <a:spcAft>
                <a:spcPts val="0"/>
              </a:spcAft>
              <a:buClr>
                <a:schemeClr val="dk1"/>
              </a:buClr>
              <a:buSzPts val="3000"/>
              <a:buFont typeface="Space Grotesk"/>
              <a:buNone/>
              <a:defRPr sz="3000" b="1" i="0" u="none" strike="noStrike" cap="none">
                <a:solidFill>
                  <a:schemeClr val="dk1"/>
                </a:solidFill>
                <a:latin typeface="Space Grotesk"/>
                <a:ea typeface="Space Grotesk"/>
                <a:cs typeface="Space Grotesk"/>
                <a:sym typeface="Space Grotesk"/>
              </a:defRPr>
            </a:lvl9pPr>
          </a:lstStyle>
          <a:p>
            <a:r>
              <a:rPr lang="en-US" sz="1400">
                <a:solidFill>
                  <a:sysClr val="windowText" lastClr="000000"/>
                </a:solidFill>
                <a:latin typeface="#9Slide03 Ralewayv4020 Medium" panose="00000600000000000000" pitchFamily="2" charset="0"/>
              </a:rPr>
              <a:t>Trình chiếu lời bài hát</a:t>
            </a:r>
          </a:p>
        </p:txBody>
      </p:sp>
      <p:sp>
        <p:nvSpPr>
          <p:cNvPr id="6" name="Google Shape;469;p33">
            <a:extLst>
              <a:ext uri="{FF2B5EF4-FFF2-40B4-BE49-F238E27FC236}">
                <a16:creationId xmlns:a16="http://schemas.microsoft.com/office/drawing/2014/main" id="{F8BE4218-C551-D86F-55AF-765E34C092AC}"/>
              </a:ext>
            </a:extLst>
          </p:cNvPr>
          <p:cNvSpPr txBox="1">
            <a:spLocks/>
          </p:cNvSpPr>
          <p:nvPr/>
        </p:nvSpPr>
        <p:spPr>
          <a:xfrm>
            <a:off x="4876800" y="2800350"/>
            <a:ext cx="3009900" cy="412750"/>
          </a:xfrm>
          <a:prstGeom prst="rect">
            <a:avLst/>
          </a:prstGeom>
          <a:solidFill>
            <a:schemeClr val="tx1">
              <a:lumMod val="20000"/>
              <a:lumOff val="80000"/>
            </a:schemeClr>
          </a:solidFill>
          <a:ln>
            <a:solidFill>
              <a:schemeClr val="accent3">
                <a:lumMod val="75000"/>
              </a:schemeClr>
            </a:solid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Space Grotesk"/>
              <a:buNone/>
              <a:defRPr sz="3000" b="1" i="0" u="none" strike="noStrike" cap="none">
                <a:solidFill>
                  <a:schemeClr val="dk1"/>
                </a:solidFill>
                <a:latin typeface="Space Grotesk"/>
                <a:ea typeface="Space Grotesk"/>
                <a:cs typeface="Space Grotesk"/>
                <a:sym typeface="Space Grotesk"/>
              </a:defRPr>
            </a:lvl1pPr>
            <a:lvl2pPr marR="0" lvl="1" algn="l" rtl="0">
              <a:lnSpc>
                <a:spcPct val="100000"/>
              </a:lnSpc>
              <a:spcBef>
                <a:spcPts val="0"/>
              </a:spcBef>
              <a:spcAft>
                <a:spcPts val="0"/>
              </a:spcAft>
              <a:buClr>
                <a:schemeClr val="dk1"/>
              </a:buClr>
              <a:buSzPts val="3000"/>
              <a:buFont typeface="Space Grotesk"/>
              <a:buNone/>
              <a:defRPr sz="3000" b="1" i="0" u="none" strike="noStrike" cap="none">
                <a:solidFill>
                  <a:schemeClr val="dk1"/>
                </a:solidFill>
                <a:latin typeface="Space Grotesk"/>
                <a:ea typeface="Space Grotesk"/>
                <a:cs typeface="Space Grotesk"/>
                <a:sym typeface="Space Grotesk"/>
              </a:defRPr>
            </a:lvl2pPr>
            <a:lvl3pPr marR="0" lvl="2" algn="l" rtl="0">
              <a:lnSpc>
                <a:spcPct val="100000"/>
              </a:lnSpc>
              <a:spcBef>
                <a:spcPts val="0"/>
              </a:spcBef>
              <a:spcAft>
                <a:spcPts val="0"/>
              </a:spcAft>
              <a:buClr>
                <a:schemeClr val="dk1"/>
              </a:buClr>
              <a:buSzPts val="3000"/>
              <a:buFont typeface="Space Grotesk"/>
              <a:buNone/>
              <a:defRPr sz="3000" b="1" i="0" u="none" strike="noStrike" cap="none">
                <a:solidFill>
                  <a:schemeClr val="dk1"/>
                </a:solidFill>
                <a:latin typeface="Space Grotesk"/>
                <a:ea typeface="Space Grotesk"/>
                <a:cs typeface="Space Grotesk"/>
                <a:sym typeface="Space Grotesk"/>
              </a:defRPr>
            </a:lvl3pPr>
            <a:lvl4pPr marR="0" lvl="3" algn="l" rtl="0">
              <a:lnSpc>
                <a:spcPct val="100000"/>
              </a:lnSpc>
              <a:spcBef>
                <a:spcPts val="0"/>
              </a:spcBef>
              <a:spcAft>
                <a:spcPts val="0"/>
              </a:spcAft>
              <a:buClr>
                <a:schemeClr val="dk1"/>
              </a:buClr>
              <a:buSzPts val="3000"/>
              <a:buFont typeface="Space Grotesk"/>
              <a:buNone/>
              <a:defRPr sz="3000" b="1" i="0" u="none" strike="noStrike" cap="none">
                <a:solidFill>
                  <a:schemeClr val="dk1"/>
                </a:solidFill>
                <a:latin typeface="Space Grotesk"/>
                <a:ea typeface="Space Grotesk"/>
                <a:cs typeface="Space Grotesk"/>
                <a:sym typeface="Space Grotesk"/>
              </a:defRPr>
            </a:lvl4pPr>
            <a:lvl5pPr marR="0" lvl="4" algn="l" rtl="0">
              <a:lnSpc>
                <a:spcPct val="100000"/>
              </a:lnSpc>
              <a:spcBef>
                <a:spcPts val="0"/>
              </a:spcBef>
              <a:spcAft>
                <a:spcPts val="0"/>
              </a:spcAft>
              <a:buClr>
                <a:schemeClr val="dk1"/>
              </a:buClr>
              <a:buSzPts val="3000"/>
              <a:buFont typeface="Space Grotesk"/>
              <a:buNone/>
              <a:defRPr sz="3000" b="1" i="0" u="none" strike="noStrike" cap="none">
                <a:solidFill>
                  <a:schemeClr val="dk1"/>
                </a:solidFill>
                <a:latin typeface="Space Grotesk"/>
                <a:ea typeface="Space Grotesk"/>
                <a:cs typeface="Space Grotesk"/>
                <a:sym typeface="Space Grotesk"/>
              </a:defRPr>
            </a:lvl5pPr>
            <a:lvl6pPr marR="0" lvl="5" algn="l" rtl="0">
              <a:lnSpc>
                <a:spcPct val="100000"/>
              </a:lnSpc>
              <a:spcBef>
                <a:spcPts val="0"/>
              </a:spcBef>
              <a:spcAft>
                <a:spcPts val="0"/>
              </a:spcAft>
              <a:buClr>
                <a:schemeClr val="dk1"/>
              </a:buClr>
              <a:buSzPts val="3000"/>
              <a:buFont typeface="Space Grotesk"/>
              <a:buNone/>
              <a:defRPr sz="3000" b="1" i="0" u="none" strike="noStrike" cap="none">
                <a:solidFill>
                  <a:schemeClr val="dk1"/>
                </a:solidFill>
                <a:latin typeface="Space Grotesk"/>
                <a:ea typeface="Space Grotesk"/>
                <a:cs typeface="Space Grotesk"/>
                <a:sym typeface="Space Grotesk"/>
              </a:defRPr>
            </a:lvl6pPr>
            <a:lvl7pPr marR="0" lvl="6" algn="l" rtl="0">
              <a:lnSpc>
                <a:spcPct val="100000"/>
              </a:lnSpc>
              <a:spcBef>
                <a:spcPts val="0"/>
              </a:spcBef>
              <a:spcAft>
                <a:spcPts val="0"/>
              </a:spcAft>
              <a:buClr>
                <a:schemeClr val="dk1"/>
              </a:buClr>
              <a:buSzPts val="3000"/>
              <a:buFont typeface="Space Grotesk"/>
              <a:buNone/>
              <a:defRPr sz="3000" b="1" i="0" u="none" strike="noStrike" cap="none">
                <a:solidFill>
                  <a:schemeClr val="dk1"/>
                </a:solidFill>
                <a:latin typeface="Space Grotesk"/>
                <a:ea typeface="Space Grotesk"/>
                <a:cs typeface="Space Grotesk"/>
                <a:sym typeface="Space Grotesk"/>
              </a:defRPr>
            </a:lvl7pPr>
            <a:lvl8pPr marR="0" lvl="7" algn="l" rtl="0">
              <a:lnSpc>
                <a:spcPct val="100000"/>
              </a:lnSpc>
              <a:spcBef>
                <a:spcPts val="0"/>
              </a:spcBef>
              <a:spcAft>
                <a:spcPts val="0"/>
              </a:spcAft>
              <a:buClr>
                <a:schemeClr val="dk1"/>
              </a:buClr>
              <a:buSzPts val="3000"/>
              <a:buFont typeface="Space Grotesk"/>
              <a:buNone/>
              <a:defRPr sz="3000" b="1" i="0" u="none" strike="noStrike" cap="none">
                <a:solidFill>
                  <a:schemeClr val="dk1"/>
                </a:solidFill>
                <a:latin typeface="Space Grotesk"/>
                <a:ea typeface="Space Grotesk"/>
                <a:cs typeface="Space Grotesk"/>
                <a:sym typeface="Space Grotesk"/>
              </a:defRPr>
            </a:lvl8pPr>
            <a:lvl9pPr marR="0" lvl="8" algn="l" rtl="0">
              <a:lnSpc>
                <a:spcPct val="100000"/>
              </a:lnSpc>
              <a:spcBef>
                <a:spcPts val="0"/>
              </a:spcBef>
              <a:spcAft>
                <a:spcPts val="0"/>
              </a:spcAft>
              <a:buClr>
                <a:schemeClr val="dk1"/>
              </a:buClr>
              <a:buSzPts val="3000"/>
              <a:buFont typeface="Space Grotesk"/>
              <a:buNone/>
              <a:defRPr sz="3000" b="1" i="0" u="none" strike="noStrike" cap="none">
                <a:solidFill>
                  <a:schemeClr val="dk1"/>
                </a:solidFill>
                <a:latin typeface="Space Grotesk"/>
                <a:ea typeface="Space Grotesk"/>
                <a:cs typeface="Space Grotesk"/>
                <a:sym typeface="Space Grotesk"/>
              </a:defRPr>
            </a:lvl9pPr>
          </a:lstStyle>
          <a:p>
            <a:r>
              <a:rPr lang="en-US" sz="1400">
                <a:solidFill>
                  <a:sysClr val="windowText" lastClr="000000"/>
                </a:solidFill>
                <a:latin typeface="#9Slide03 Ralewayv4020 Medium" panose="00000600000000000000" pitchFamily="2" charset="0"/>
              </a:rPr>
              <a:t>Quản trị hệ thống</a:t>
            </a:r>
          </a:p>
        </p:txBody>
      </p:sp>
      <p:sp>
        <p:nvSpPr>
          <p:cNvPr id="7" name="Google Shape;469;p33">
            <a:extLst>
              <a:ext uri="{FF2B5EF4-FFF2-40B4-BE49-F238E27FC236}">
                <a16:creationId xmlns:a16="http://schemas.microsoft.com/office/drawing/2014/main" id="{1D87B49C-C376-5325-F4C7-8E020A59357F}"/>
              </a:ext>
            </a:extLst>
          </p:cNvPr>
          <p:cNvSpPr txBox="1">
            <a:spLocks/>
          </p:cNvSpPr>
          <p:nvPr/>
        </p:nvSpPr>
        <p:spPr>
          <a:xfrm>
            <a:off x="4876800" y="1269555"/>
            <a:ext cx="3009900" cy="412750"/>
          </a:xfrm>
          <a:prstGeom prst="rect">
            <a:avLst/>
          </a:prstGeom>
          <a:solidFill>
            <a:schemeClr val="tx1">
              <a:lumMod val="20000"/>
              <a:lumOff val="80000"/>
            </a:schemeClr>
          </a:solidFill>
          <a:ln>
            <a:solidFill>
              <a:schemeClr val="accent3">
                <a:lumMod val="75000"/>
              </a:schemeClr>
            </a:solid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Space Grotesk"/>
              <a:buNone/>
              <a:defRPr sz="3000" b="1" i="0" u="none" strike="noStrike" cap="none">
                <a:solidFill>
                  <a:schemeClr val="dk1"/>
                </a:solidFill>
                <a:latin typeface="Space Grotesk"/>
                <a:ea typeface="Space Grotesk"/>
                <a:cs typeface="Space Grotesk"/>
                <a:sym typeface="Space Grotesk"/>
              </a:defRPr>
            </a:lvl1pPr>
            <a:lvl2pPr marR="0" lvl="1" algn="l" rtl="0">
              <a:lnSpc>
                <a:spcPct val="100000"/>
              </a:lnSpc>
              <a:spcBef>
                <a:spcPts val="0"/>
              </a:spcBef>
              <a:spcAft>
                <a:spcPts val="0"/>
              </a:spcAft>
              <a:buClr>
                <a:schemeClr val="dk1"/>
              </a:buClr>
              <a:buSzPts val="3000"/>
              <a:buFont typeface="Space Grotesk"/>
              <a:buNone/>
              <a:defRPr sz="3000" b="1" i="0" u="none" strike="noStrike" cap="none">
                <a:solidFill>
                  <a:schemeClr val="dk1"/>
                </a:solidFill>
                <a:latin typeface="Space Grotesk"/>
                <a:ea typeface="Space Grotesk"/>
                <a:cs typeface="Space Grotesk"/>
                <a:sym typeface="Space Grotesk"/>
              </a:defRPr>
            </a:lvl2pPr>
            <a:lvl3pPr marR="0" lvl="2" algn="l" rtl="0">
              <a:lnSpc>
                <a:spcPct val="100000"/>
              </a:lnSpc>
              <a:spcBef>
                <a:spcPts val="0"/>
              </a:spcBef>
              <a:spcAft>
                <a:spcPts val="0"/>
              </a:spcAft>
              <a:buClr>
                <a:schemeClr val="dk1"/>
              </a:buClr>
              <a:buSzPts val="3000"/>
              <a:buFont typeface="Space Grotesk"/>
              <a:buNone/>
              <a:defRPr sz="3000" b="1" i="0" u="none" strike="noStrike" cap="none">
                <a:solidFill>
                  <a:schemeClr val="dk1"/>
                </a:solidFill>
                <a:latin typeface="Space Grotesk"/>
                <a:ea typeface="Space Grotesk"/>
                <a:cs typeface="Space Grotesk"/>
                <a:sym typeface="Space Grotesk"/>
              </a:defRPr>
            </a:lvl3pPr>
            <a:lvl4pPr marR="0" lvl="3" algn="l" rtl="0">
              <a:lnSpc>
                <a:spcPct val="100000"/>
              </a:lnSpc>
              <a:spcBef>
                <a:spcPts val="0"/>
              </a:spcBef>
              <a:spcAft>
                <a:spcPts val="0"/>
              </a:spcAft>
              <a:buClr>
                <a:schemeClr val="dk1"/>
              </a:buClr>
              <a:buSzPts val="3000"/>
              <a:buFont typeface="Space Grotesk"/>
              <a:buNone/>
              <a:defRPr sz="3000" b="1" i="0" u="none" strike="noStrike" cap="none">
                <a:solidFill>
                  <a:schemeClr val="dk1"/>
                </a:solidFill>
                <a:latin typeface="Space Grotesk"/>
                <a:ea typeface="Space Grotesk"/>
                <a:cs typeface="Space Grotesk"/>
                <a:sym typeface="Space Grotesk"/>
              </a:defRPr>
            </a:lvl4pPr>
            <a:lvl5pPr marR="0" lvl="4" algn="l" rtl="0">
              <a:lnSpc>
                <a:spcPct val="100000"/>
              </a:lnSpc>
              <a:spcBef>
                <a:spcPts val="0"/>
              </a:spcBef>
              <a:spcAft>
                <a:spcPts val="0"/>
              </a:spcAft>
              <a:buClr>
                <a:schemeClr val="dk1"/>
              </a:buClr>
              <a:buSzPts val="3000"/>
              <a:buFont typeface="Space Grotesk"/>
              <a:buNone/>
              <a:defRPr sz="3000" b="1" i="0" u="none" strike="noStrike" cap="none">
                <a:solidFill>
                  <a:schemeClr val="dk1"/>
                </a:solidFill>
                <a:latin typeface="Space Grotesk"/>
                <a:ea typeface="Space Grotesk"/>
                <a:cs typeface="Space Grotesk"/>
                <a:sym typeface="Space Grotesk"/>
              </a:defRPr>
            </a:lvl5pPr>
            <a:lvl6pPr marR="0" lvl="5" algn="l" rtl="0">
              <a:lnSpc>
                <a:spcPct val="100000"/>
              </a:lnSpc>
              <a:spcBef>
                <a:spcPts val="0"/>
              </a:spcBef>
              <a:spcAft>
                <a:spcPts val="0"/>
              </a:spcAft>
              <a:buClr>
                <a:schemeClr val="dk1"/>
              </a:buClr>
              <a:buSzPts val="3000"/>
              <a:buFont typeface="Space Grotesk"/>
              <a:buNone/>
              <a:defRPr sz="3000" b="1" i="0" u="none" strike="noStrike" cap="none">
                <a:solidFill>
                  <a:schemeClr val="dk1"/>
                </a:solidFill>
                <a:latin typeface="Space Grotesk"/>
                <a:ea typeface="Space Grotesk"/>
                <a:cs typeface="Space Grotesk"/>
                <a:sym typeface="Space Grotesk"/>
              </a:defRPr>
            </a:lvl6pPr>
            <a:lvl7pPr marR="0" lvl="6" algn="l" rtl="0">
              <a:lnSpc>
                <a:spcPct val="100000"/>
              </a:lnSpc>
              <a:spcBef>
                <a:spcPts val="0"/>
              </a:spcBef>
              <a:spcAft>
                <a:spcPts val="0"/>
              </a:spcAft>
              <a:buClr>
                <a:schemeClr val="dk1"/>
              </a:buClr>
              <a:buSzPts val="3000"/>
              <a:buFont typeface="Space Grotesk"/>
              <a:buNone/>
              <a:defRPr sz="3000" b="1" i="0" u="none" strike="noStrike" cap="none">
                <a:solidFill>
                  <a:schemeClr val="dk1"/>
                </a:solidFill>
                <a:latin typeface="Space Grotesk"/>
                <a:ea typeface="Space Grotesk"/>
                <a:cs typeface="Space Grotesk"/>
                <a:sym typeface="Space Grotesk"/>
              </a:defRPr>
            </a:lvl7pPr>
            <a:lvl8pPr marR="0" lvl="7" algn="l" rtl="0">
              <a:lnSpc>
                <a:spcPct val="100000"/>
              </a:lnSpc>
              <a:spcBef>
                <a:spcPts val="0"/>
              </a:spcBef>
              <a:spcAft>
                <a:spcPts val="0"/>
              </a:spcAft>
              <a:buClr>
                <a:schemeClr val="dk1"/>
              </a:buClr>
              <a:buSzPts val="3000"/>
              <a:buFont typeface="Space Grotesk"/>
              <a:buNone/>
              <a:defRPr sz="3000" b="1" i="0" u="none" strike="noStrike" cap="none">
                <a:solidFill>
                  <a:schemeClr val="dk1"/>
                </a:solidFill>
                <a:latin typeface="Space Grotesk"/>
                <a:ea typeface="Space Grotesk"/>
                <a:cs typeface="Space Grotesk"/>
                <a:sym typeface="Space Grotesk"/>
              </a:defRPr>
            </a:lvl8pPr>
            <a:lvl9pPr marR="0" lvl="8" algn="l" rtl="0">
              <a:lnSpc>
                <a:spcPct val="100000"/>
              </a:lnSpc>
              <a:spcBef>
                <a:spcPts val="0"/>
              </a:spcBef>
              <a:spcAft>
                <a:spcPts val="0"/>
              </a:spcAft>
              <a:buClr>
                <a:schemeClr val="dk1"/>
              </a:buClr>
              <a:buSzPts val="3000"/>
              <a:buFont typeface="Space Grotesk"/>
              <a:buNone/>
              <a:defRPr sz="3000" b="1" i="0" u="none" strike="noStrike" cap="none">
                <a:solidFill>
                  <a:schemeClr val="dk1"/>
                </a:solidFill>
                <a:latin typeface="Space Grotesk"/>
                <a:ea typeface="Space Grotesk"/>
                <a:cs typeface="Space Grotesk"/>
                <a:sym typeface="Space Grotesk"/>
              </a:defRPr>
            </a:lvl9pPr>
          </a:lstStyle>
          <a:p>
            <a:r>
              <a:rPr lang="en-US" sz="1400">
                <a:solidFill>
                  <a:sysClr val="windowText" lastClr="000000"/>
                </a:solidFill>
                <a:latin typeface="#9Slide03 Ralewayv4020 Medium" panose="00000600000000000000" pitchFamily="2" charset="0"/>
              </a:rPr>
              <a:t>Danh sách yêu thích</a:t>
            </a:r>
          </a:p>
        </p:txBody>
      </p:sp>
      <p:sp>
        <p:nvSpPr>
          <p:cNvPr id="8" name="Google Shape;469;p33">
            <a:extLst>
              <a:ext uri="{FF2B5EF4-FFF2-40B4-BE49-F238E27FC236}">
                <a16:creationId xmlns:a16="http://schemas.microsoft.com/office/drawing/2014/main" id="{8C9C49E2-1BCE-7ADD-2571-D5CB387A1A8F}"/>
              </a:ext>
            </a:extLst>
          </p:cNvPr>
          <p:cNvSpPr txBox="1">
            <a:spLocks/>
          </p:cNvSpPr>
          <p:nvPr/>
        </p:nvSpPr>
        <p:spPr>
          <a:xfrm>
            <a:off x="4876800" y="2044823"/>
            <a:ext cx="3009900" cy="412750"/>
          </a:xfrm>
          <a:prstGeom prst="rect">
            <a:avLst/>
          </a:prstGeom>
          <a:solidFill>
            <a:schemeClr val="tx1">
              <a:lumMod val="20000"/>
              <a:lumOff val="80000"/>
            </a:schemeClr>
          </a:solidFill>
          <a:ln>
            <a:solidFill>
              <a:schemeClr val="accent3">
                <a:lumMod val="75000"/>
              </a:schemeClr>
            </a:solid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Space Grotesk"/>
              <a:buNone/>
              <a:defRPr sz="3000" b="1" i="0" u="none" strike="noStrike" cap="none">
                <a:solidFill>
                  <a:schemeClr val="dk1"/>
                </a:solidFill>
                <a:latin typeface="Space Grotesk"/>
                <a:ea typeface="Space Grotesk"/>
                <a:cs typeface="Space Grotesk"/>
                <a:sym typeface="Space Grotesk"/>
              </a:defRPr>
            </a:lvl1pPr>
            <a:lvl2pPr marR="0" lvl="1" algn="l" rtl="0">
              <a:lnSpc>
                <a:spcPct val="100000"/>
              </a:lnSpc>
              <a:spcBef>
                <a:spcPts val="0"/>
              </a:spcBef>
              <a:spcAft>
                <a:spcPts val="0"/>
              </a:spcAft>
              <a:buClr>
                <a:schemeClr val="dk1"/>
              </a:buClr>
              <a:buSzPts val="3000"/>
              <a:buFont typeface="Space Grotesk"/>
              <a:buNone/>
              <a:defRPr sz="3000" b="1" i="0" u="none" strike="noStrike" cap="none">
                <a:solidFill>
                  <a:schemeClr val="dk1"/>
                </a:solidFill>
                <a:latin typeface="Space Grotesk"/>
                <a:ea typeface="Space Grotesk"/>
                <a:cs typeface="Space Grotesk"/>
                <a:sym typeface="Space Grotesk"/>
              </a:defRPr>
            </a:lvl2pPr>
            <a:lvl3pPr marR="0" lvl="2" algn="l" rtl="0">
              <a:lnSpc>
                <a:spcPct val="100000"/>
              </a:lnSpc>
              <a:spcBef>
                <a:spcPts val="0"/>
              </a:spcBef>
              <a:spcAft>
                <a:spcPts val="0"/>
              </a:spcAft>
              <a:buClr>
                <a:schemeClr val="dk1"/>
              </a:buClr>
              <a:buSzPts val="3000"/>
              <a:buFont typeface="Space Grotesk"/>
              <a:buNone/>
              <a:defRPr sz="3000" b="1" i="0" u="none" strike="noStrike" cap="none">
                <a:solidFill>
                  <a:schemeClr val="dk1"/>
                </a:solidFill>
                <a:latin typeface="Space Grotesk"/>
                <a:ea typeface="Space Grotesk"/>
                <a:cs typeface="Space Grotesk"/>
                <a:sym typeface="Space Grotesk"/>
              </a:defRPr>
            </a:lvl3pPr>
            <a:lvl4pPr marR="0" lvl="3" algn="l" rtl="0">
              <a:lnSpc>
                <a:spcPct val="100000"/>
              </a:lnSpc>
              <a:spcBef>
                <a:spcPts val="0"/>
              </a:spcBef>
              <a:spcAft>
                <a:spcPts val="0"/>
              </a:spcAft>
              <a:buClr>
                <a:schemeClr val="dk1"/>
              </a:buClr>
              <a:buSzPts val="3000"/>
              <a:buFont typeface="Space Grotesk"/>
              <a:buNone/>
              <a:defRPr sz="3000" b="1" i="0" u="none" strike="noStrike" cap="none">
                <a:solidFill>
                  <a:schemeClr val="dk1"/>
                </a:solidFill>
                <a:latin typeface="Space Grotesk"/>
                <a:ea typeface="Space Grotesk"/>
                <a:cs typeface="Space Grotesk"/>
                <a:sym typeface="Space Grotesk"/>
              </a:defRPr>
            </a:lvl4pPr>
            <a:lvl5pPr marR="0" lvl="4" algn="l" rtl="0">
              <a:lnSpc>
                <a:spcPct val="100000"/>
              </a:lnSpc>
              <a:spcBef>
                <a:spcPts val="0"/>
              </a:spcBef>
              <a:spcAft>
                <a:spcPts val="0"/>
              </a:spcAft>
              <a:buClr>
                <a:schemeClr val="dk1"/>
              </a:buClr>
              <a:buSzPts val="3000"/>
              <a:buFont typeface="Space Grotesk"/>
              <a:buNone/>
              <a:defRPr sz="3000" b="1" i="0" u="none" strike="noStrike" cap="none">
                <a:solidFill>
                  <a:schemeClr val="dk1"/>
                </a:solidFill>
                <a:latin typeface="Space Grotesk"/>
                <a:ea typeface="Space Grotesk"/>
                <a:cs typeface="Space Grotesk"/>
                <a:sym typeface="Space Grotesk"/>
              </a:defRPr>
            </a:lvl5pPr>
            <a:lvl6pPr marR="0" lvl="5" algn="l" rtl="0">
              <a:lnSpc>
                <a:spcPct val="100000"/>
              </a:lnSpc>
              <a:spcBef>
                <a:spcPts val="0"/>
              </a:spcBef>
              <a:spcAft>
                <a:spcPts val="0"/>
              </a:spcAft>
              <a:buClr>
                <a:schemeClr val="dk1"/>
              </a:buClr>
              <a:buSzPts val="3000"/>
              <a:buFont typeface="Space Grotesk"/>
              <a:buNone/>
              <a:defRPr sz="3000" b="1" i="0" u="none" strike="noStrike" cap="none">
                <a:solidFill>
                  <a:schemeClr val="dk1"/>
                </a:solidFill>
                <a:latin typeface="Space Grotesk"/>
                <a:ea typeface="Space Grotesk"/>
                <a:cs typeface="Space Grotesk"/>
                <a:sym typeface="Space Grotesk"/>
              </a:defRPr>
            </a:lvl6pPr>
            <a:lvl7pPr marR="0" lvl="6" algn="l" rtl="0">
              <a:lnSpc>
                <a:spcPct val="100000"/>
              </a:lnSpc>
              <a:spcBef>
                <a:spcPts val="0"/>
              </a:spcBef>
              <a:spcAft>
                <a:spcPts val="0"/>
              </a:spcAft>
              <a:buClr>
                <a:schemeClr val="dk1"/>
              </a:buClr>
              <a:buSzPts val="3000"/>
              <a:buFont typeface="Space Grotesk"/>
              <a:buNone/>
              <a:defRPr sz="3000" b="1" i="0" u="none" strike="noStrike" cap="none">
                <a:solidFill>
                  <a:schemeClr val="dk1"/>
                </a:solidFill>
                <a:latin typeface="Space Grotesk"/>
                <a:ea typeface="Space Grotesk"/>
                <a:cs typeface="Space Grotesk"/>
                <a:sym typeface="Space Grotesk"/>
              </a:defRPr>
            </a:lvl7pPr>
            <a:lvl8pPr marR="0" lvl="7" algn="l" rtl="0">
              <a:lnSpc>
                <a:spcPct val="100000"/>
              </a:lnSpc>
              <a:spcBef>
                <a:spcPts val="0"/>
              </a:spcBef>
              <a:spcAft>
                <a:spcPts val="0"/>
              </a:spcAft>
              <a:buClr>
                <a:schemeClr val="dk1"/>
              </a:buClr>
              <a:buSzPts val="3000"/>
              <a:buFont typeface="Space Grotesk"/>
              <a:buNone/>
              <a:defRPr sz="3000" b="1" i="0" u="none" strike="noStrike" cap="none">
                <a:solidFill>
                  <a:schemeClr val="dk1"/>
                </a:solidFill>
                <a:latin typeface="Space Grotesk"/>
                <a:ea typeface="Space Grotesk"/>
                <a:cs typeface="Space Grotesk"/>
                <a:sym typeface="Space Grotesk"/>
              </a:defRPr>
            </a:lvl8pPr>
            <a:lvl9pPr marR="0" lvl="8" algn="l" rtl="0">
              <a:lnSpc>
                <a:spcPct val="100000"/>
              </a:lnSpc>
              <a:spcBef>
                <a:spcPts val="0"/>
              </a:spcBef>
              <a:spcAft>
                <a:spcPts val="0"/>
              </a:spcAft>
              <a:buClr>
                <a:schemeClr val="dk1"/>
              </a:buClr>
              <a:buSzPts val="3000"/>
              <a:buFont typeface="Space Grotesk"/>
              <a:buNone/>
              <a:defRPr sz="3000" b="1" i="0" u="none" strike="noStrike" cap="none">
                <a:solidFill>
                  <a:schemeClr val="dk1"/>
                </a:solidFill>
                <a:latin typeface="Space Grotesk"/>
                <a:ea typeface="Space Grotesk"/>
                <a:cs typeface="Space Grotesk"/>
                <a:sym typeface="Space Grotesk"/>
              </a:defRPr>
            </a:lvl9pPr>
          </a:lstStyle>
          <a:p>
            <a:r>
              <a:rPr lang="en-US" sz="1400">
                <a:solidFill>
                  <a:sysClr val="windowText" lastClr="000000"/>
                </a:solidFill>
                <a:latin typeface="#9Slide03 Ralewayv4020 Medium" panose="00000600000000000000" pitchFamily="2" charset="0"/>
              </a:rPr>
              <a:t>Tìm kiếm</a:t>
            </a:r>
          </a:p>
        </p:txBody>
      </p:sp>
      <p:sp>
        <p:nvSpPr>
          <p:cNvPr id="9" name="Google Shape;469;p33">
            <a:extLst>
              <a:ext uri="{FF2B5EF4-FFF2-40B4-BE49-F238E27FC236}">
                <a16:creationId xmlns:a16="http://schemas.microsoft.com/office/drawing/2014/main" id="{E8764AC5-A395-5A00-0EA2-FA715352CAD1}"/>
              </a:ext>
            </a:extLst>
          </p:cNvPr>
          <p:cNvSpPr txBox="1">
            <a:spLocks/>
          </p:cNvSpPr>
          <p:nvPr/>
        </p:nvSpPr>
        <p:spPr>
          <a:xfrm>
            <a:off x="1143000" y="2800350"/>
            <a:ext cx="3009900" cy="412750"/>
          </a:xfrm>
          <a:prstGeom prst="rect">
            <a:avLst/>
          </a:prstGeom>
          <a:solidFill>
            <a:schemeClr val="tx1">
              <a:lumMod val="20000"/>
              <a:lumOff val="80000"/>
            </a:schemeClr>
          </a:solidFill>
          <a:ln>
            <a:solidFill>
              <a:schemeClr val="accent3">
                <a:lumMod val="75000"/>
              </a:schemeClr>
            </a:solid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Space Grotesk"/>
              <a:buNone/>
              <a:defRPr sz="3000" b="1" i="0" u="none" strike="noStrike" cap="none">
                <a:solidFill>
                  <a:schemeClr val="dk1"/>
                </a:solidFill>
                <a:latin typeface="Space Grotesk"/>
                <a:ea typeface="Space Grotesk"/>
                <a:cs typeface="Space Grotesk"/>
                <a:sym typeface="Space Grotesk"/>
              </a:defRPr>
            </a:lvl1pPr>
            <a:lvl2pPr marR="0" lvl="1" algn="l" rtl="0">
              <a:lnSpc>
                <a:spcPct val="100000"/>
              </a:lnSpc>
              <a:spcBef>
                <a:spcPts val="0"/>
              </a:spcBef>
              <a:spcAft>
                <a:spcPts val="0"/>
              </a:spcAft>
              <a:buClr>
                <a:schemeClr val="dk1"/>
              </a:buClr>
              <a:buSzPts val="3000"/>
              <a:buFont typeface="Space Grotesk"/>
              <a:buNone/>
              <a:defRPr sz="3000" b="1" i="0" u="none" strike="noStrike" cap="none">
                <a:solidFill>
                  <a:schemeClr val="dk1"/>
                </a:solidFill>
                <a:latin typeface="Space Grotesk"/>
                <a:ea typeface="Space Grotesk"/>
                <a:cs typeface="Space Grotesk"/>
                <a:sym typeface="Space Grotesk"/>
              </a:defRPr>
            </a:lvl2pPr>
            <a:lvl3pPr marR="0" lvl="2" algn="l" rtl="0">
              <a:lnSpc>
                <a:spcPct val="100000"/>
              </a:lnSpc>
              <a:spcBef>
                <a:spcPts val="0"/>
              </a:spcBef>
              <a:spcAft>
                <a:spcPts val="0"/>
              </a:spcAft>
              <a:buClr>
                <a:schemeClr val="dk1"/>
              </a:buClr>
              <a:buSzPts val="3000"/>
              <a:buFont typeface="Space Grotesk"/>
              <a:buNone/>
              <a:defRPr sz="3000" b="1" i="0" u="none" strike="noStrike" cap="none">
                <a:solidFill>
                  <a:schemeClr val="dk1"/>
                </a:solidFill>
                <a:latin typeface="Space Grotesk"/>
                <a:ea typeface="Space Grotesk"/>
                <a:cs typeface="Space Grotesk"/>
                <a:sym typeface="Space Grotesk"/>
              </a:defRPr>
            </a:lvl3pPr>
            <a:lvl4pPr marR="0" lvl="3" algn="l" rtl="0">
              <a:lnSpc>
                <a:spcPct val="100000"/>
              </a:lnSpc>
              <a:spcBef>
                <a:spcPts val="0"/>
              </a:spcBef>
              <a:spcAft>
                <a:spcPts val="0"/>
              </a:spcAft>
              <a:buClr>
                <a:schemeClr val="dk1"/>
              </a:buClr>
              <a:buSzPts val="3000"/>
              <a:buFont typeface="Space Grotesk"/>
              <a:buNone/>
              <a:defRPr sz="3000" b="1" i="0" u="none" strike="noStrike" cap="none">
                <a:solidFill>
                  <a:schemeClr val="dk1"/>
                </a:solidFill>
                <a:latin typeface="Space Grotesk"/>
                <a:ea typeface="Space Grotesk"/>
                <a:cs typeface="Space Grotesk"/>
                <a:sym typeface="Space Grotesk"/>
              </a:defRPr>
            </a:lvl4pPr>
            <a:lvl5pPr marR="0" lvl="4" algn="l" rtl="0">
              <a:lnSpc>
                <a:spcPct val="100000"/>
              </a:lnSpc>
              <a:spcBef>
                <a:spcPts val="0"/>
              </a:spcBef>
              <a:spcAft>
                <a:spcPts val="0"/>
              </a:spcAft>
              <a:buClr>
                <a:schemeClr val="dk1"/>
              </a:buClr>
              <a:buSzPts val="3000"/>
              <a:buFont typeface="Space Grotesk"/>
              <a:buNone/>
              <a:defRPr sz="3000" b="1" i="0" u="none" strike="noStrike" cap="none">
                <a:solidFill>
                  <a:schemeClr val="dk1"/>
                </a:solidFill>
                <a:latin typeface="Space Grotesk"/>
                <a:ea typeface="Space Grotesk"/>
                <a:cs typeface="Space Grotesk"/>
                <a:sym typeface="Space Grotesk"/>
              </a:defRPr>
            </a:lvl5pPr>
            <a:lvl6pPr marR="0" lvl="5" algn="l" rtl="0">
              <a:lnSpc>
                <a:spcPct val="100000"/>
              </a:lnSpc>
              <a:spcBef>
                <a:spcPts val="0"/>
              </a:spcBef>
              <a:spcAft>
                <a:spcPts val="0"/>
              </a:spcAft>
              <a:buClr>
                <a:schemeClr val="dk1"/>
              </a:buClr>
              <a:buSzPts val="3000"/>
              <a:buFont typeface="Space Grotesk"/>
              <a:buNone/>
              <a:defRPr sz="3000" b="1" i="0" u="none" strike="noStrike" cap="none">
                <a:solidFill>
                  <a:schemeClr val="dk1"/>
                </a:solidFill>
                <a:latin typeface="Space Grotesk"/>
                <a:ea typeface="Space Grotesk"/>
                <a:cs typeface="Space Grotesk"/>
                <a:sym typeface="Space Grotesk"/>
              </a:defRPr>
            </a:lvl6pPr>
            <a:lvl7pPr marR="0" lvl="6" algn="l" rtl="0">
              <a:lnSpc>
                <a:spcPct val="100000"/>
              </a:lnSpc>
              <a:spcBef>
                <a:spcPts val="0"/>
              </a:spcBef>
              <a:spcAft>
                <a:spcPts val="0"/>
              </a:spcAft>
              <a:buClr>
                <a:schemeClr val="dk1"/>
              </a:buClr>
              <a:buSzPts val="3000"/>
              <a:buFont typeface="Space Grotesk"/>
              <a:buNone/>
              <a:defRPr sz="3000" b="1" i="0" u="none" strike="noStrike" cap="none">
                <a:solidFill>
                  <a:schemeClr val="dk1"/>
                </a:solidFill>
                <a:latin typeface="Space Grotesk"/>
                <a:ea typeface="Space Grotesk"/>
                <a:cs typeface="Space Grotesk"/>
                <a:sym typeface="Space Grotesk"/>
              </a:defRPr>
            </a:lvl7pPr>
            <a:lvl8pPr marR="0" lvl="7" algn="l" rtl="0">
              <a:lnSpc>
                <a:spcPct val="100000"/>
              </a:lnSpc>
              <a:spcBef>
                <a:spcPts val="0"/>
              </a:spcBef>
              <a:spcAft>
                <a:spcPts val="0"/>
              </a:spcAft>
              <a:buClr>
                <a:schemeClr val="dk1"/>
              </a:buClr>
              <a:buSzPts val="3000"/>
              <a:buFont typeface="Space Grotesk"/>
              <a:buNone/>
              <a:defRPr sz="3000" b="1" i="0" u="none" strike="noStrike" cap="none">
                <a:solidFill>
                  <a:schemeClr val="dk1"/>
                </a:solidFill>
                <a:latin typeface="Space Grotesk"/>
                <a:ea typeface="Space Grotesk"/>
                <a:cs typeface="Space Grotesk"/>
                <a:sym typeface="Space Grotesk"/>
              </a:defRPr>
            </a:lvl8pPr>
            <a:lvl9pPr marR="0" lvl="8" algn="l" rtl="0">
              <a:lnSpc>
                <a:spcPct val="100000"/>
              </a:lnSpc>
              <a:spcBef>
                <a:spcPts val="0"/>
              </a:spcBef>
              <a:spcAft>
                <a:spcPts val="0"/>
              </a:spcAft>
              <a:buClr>
                <a:schemeClr val="dk1"/>
              </a:buClr>
              <a:buSzPts val="3000"/>
              <a:buFont typeface="Space Grotesk"/>
              <a:buNone/>
              <a:defRPr sz="3000" b="1" i="0" u="none" strike="noStrike" cap="none">
                <a:solidFill>
                  <a:schemeClr val="dk1"/>
                </a:solidFill>
                <a:latin typeface="Space Grotesk"/>
                <a:ea typeface="Space Grotesk"/>
                <a:cs typeface="Space Grotesk"/>
                <a:sym typeface="Space Grotesk"/>
              </a:defRPr>
            </a:lvl9pPr>
          </a:lstStyle>
          <a:p>
            <a:r>
              <a:rPr lang="en-US" sz="1400">
                <a:solidFill>
                  <a:sysClr val="windowText" lastClr="000000"/>
                </a:solidFill>
                <a:latin typeface="#9Slide03 Ralewayv4020 Medium" panose="00000600000000000000" pitchFamily="2" charset="0"/>
              </a:rPr>
              <a:t>Xem danh sách bài hát</a:t>
            </a:r>
          </a:p>
        </p:txBody>
      </p:sp>
    </p:spTree>
    <p:extLst>
      <p:ext uri="{BB962C8B-B14F-4D97-AF65-F5344CB8AC3E}">
        <p14:creationId xmlns:p14="http://schemas.microsoft.com/office/powerpoint/2010/main" val="3194123635"/>
      </p:ext>
    </p:extLst>
  </p:cSld>
  <p:clrMapOvr>
    <a:masterClrMapping/>
  </p:clrMapOvr>
  <p:transition>
    <p:fade/>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5">
            <a:extLst>
              <a:ext uri="{FF2B5EF4-FFF2-40B4-BE49-F238E27FC236}">
                <a16:creationId xmlns:a16="http://schemas.microsoft.com/office/drawing/2014/main" id="{88666F47-C0D8-6850-87C8-40E29F8C1604}"/>
              </a:ext>
            </a:extLst>
          </p:cNvPr>
          <p:cNvSpPr>
            <a:spLocks noGrp="1"/>
          </p:cNvSpPr>
          <p:nvPr>
            <p:ph type="title"/>
          </p:nvPr>
        </p:nvSpPr>
        <p:spPr>
          <a:xfrm>
            <a:off x="457200" y="1123950"/>
            <a:ext cx="2743200" cy="762000"/>
          </a:xfrm>
        </p:spPr>
        <p:txBody>
          <a:bodyPr/>
          <a:lstStyle/>
          <a:p>
            <a:r>
              <a:rPr lang="en-US" sz="2000"/>
              <a:t>MÔ HÌNH USE-CASE</a:t>
            </a:r>
          </a:p>
        </p:txBody>
      </p:sp>
      <p:pic>
        <p:nvPicPr>
          <p:cNvPr id="1028" name="Picture 1">
            <a:extLst>
              <a:ext uri="{FF2B5EF4-FFF2-40B4-BE49-F238E27FC236}">
                <a16:creationId xmlns:a16="http://schemas.microsoft.com/office/drawing/2014/main" id="{0D286A68-B2B8-C1C2-5143-278DA3C687AE}"/>
              </a:ext>
            </a:extLst>
          </p:cNvPr>
          <p:cNvPicPr>
            <a:picLocks noChangeAspect="1" noChangeArrowheads="1"/>
          </p:cNvPicPr>
          <p:nvPr/>
        </p:nvPicPr>
        <p:blipFill>
          <a:blip r:embed="rId3">
            <a:extLst>
              <a:ext uri="{BEBA8EAE-BF5A-486C-A8C5-ECC9F3942E4B}">
                <a14:imgProps xmlns:a14="http://schemas.microsoft.com/office/drawing/2010/main">
                  <a14:imgLayer r:embed="rId4">
                    <a14:imgEffect>
                      <a14:brightnessContrast contrast="-20000"/>
                    </a14:imgEffect>
                  </a14:imgLayer>
                </a14:imgProps>
              </a:ext>
              <a:ext uri="{28A0092B-C50C-407E-A947-70E740481C1C}">
                <a14:useLocalDpi xmlns:a14="http://schemas.microsoft.com/office/drawing/2010/main" val="0"/>
              </a:ext>
            </a:extLst>
          </a:blip>
          <a:srcRect/>
          <a:stretch>
            <a:fillRect/>
          </a:stretch>
        </p:blipFill>
        <p:spPr bwMode="auto">
          <a:xfrm>
            <a:off x="4572000" y="277018"/>
            <a:ext cx="4318014" cy="45894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TextBox 1">
            <a:extLst>
              <a:ext uri="{FF2B5EF4-FFF2-40B4-BE49-F238E27FC236}">
                <a16:creationId xmlns:a16="http://schemas.microsoft.com/office/drawing/2014/main" id="{E6183803-32ED-FE7D-71AA-F79A433183FB}"/>
              </a:ext>
            </a:extLst>
          </p:cNvPr>
          <p:cNvSpPr txBox="1"/>
          <p:nvPr/>
        </p:nvSpPr>
        <p:spPr>
          <a:xfrm>
            <a:off x="457200" y="1657350"/>
            <a:ext cx="3810000" cy="338554"/>
          </a:xfrm>
          <a:prstGeom prst="rect">
            <a:avLst/>
          </a:prstGeom>
          <a:noFill/>
        </p:spPr>
        <p:txBody>
          <a:bodyPr wrap="square" rtlCol="0">
            <a:spAutoFit/>
          </a:bodyPr>
          <a:lstStyle/>
          <a:p>
            <a:pPr algn="just"/>
            <a:r>
              <a:rPr lang="en-US" sz="1600">
                <a:effectLst/>
                <a:latin typeface="#9Slide03 Ralewayv4020 Medium" panose="00000600000000000000" pitchFamily="2" charset="0"/>
                <a:ea typeface="Times New Roman" panose="02020603050405020304" pitchFamily="18" charset="0"/>
              </a:rPr>
              <a:t>Hệ thống được xây dựng với 3 vai trò:</a:t>
            </a:r>
            <a:endParaRPr lang="vi-VN" sz="1600">
              <a:effectLst/>
              <a:latin typeface="#9Slide03 Ralewayv4020 Medium" panose="00000600000000000000" pitchFamily="2" charset="0"/>
              <a:ea typeface="Times New Roman" panose="02020603050405020304" pitchFamily="18" charset="0"/>
            </a:endParaRPr>
          </a:p>
        </p:txBody>
      </p:sp>
      <p:sp>
        <p:nvSpPr>
          <p:cNvPr id="5" name="Google Shape;469;p33">
            <a:extLst>
              <a:ext uri="{FF2B5EF4-FFF2-40B4-BE49-F238E27FC236}">
                <a16:creationId xmlns:a16="http://schemas.microsoft.com/office/drawing/2014/main" id="{23ABD884-8AEA-56A5-5145-C99EF788B891}"/>
              </a:ext>
            </a:extLst>
          </p:cNvPr>
          <p:cNvSpPr txBox="1">
            <a:spLocks/>
          </p:cNvSpPr>
          <p:nvPr/>
        </p:nvSpPr>
        <p:spPr>
          <a:xfrm>
            <a:off x="533400" y="2116554"/>
            <a:ext cx="3009900" cy="412750"/>
          </a:xfrm>
          <a:prstGeom prst="rect">
            <a:avLst/>
          </a:prstGeom>
          <a:solidFill>
            <a:schemeClr val="tx1">
              <a:lumMod val="20000"/>
              <a:lumOff val="80000"/>
            </a:schemeClr>
          </a:solidFill>
          <a:ln>
            <a:solidFill>
              <a:schemeClr val="accent3">
                <a:lumMod val="75000"/>
              </a:schemeClr>
            </a:solid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Space Grotesk"/>
              <a:buNone/>
              <a:defRPr sz="3000" b="1" i="0" u="none" strike="noStrike" cap="none">
                <a:solidFill>
                  <a:schemeClr val="dk1"/>
                </a:solidFill>
                <a:latin typeface="Space Grotesk"/>
                <a:ea typeface="Space Grotesk"/>
                <a:cs typeface="Space Grotesk"/>
                <a:sym typeface="Space Grotesk"/>
              </a:defRPr>
            </a:lvl1pPr>
            <a:lvl2pPr marR="0" lvl="1" algn="l" rtl="0">
              <a:lnSpc>
                <a:spcPct val="100000"/>
              </a:lnSpc>
              <a:spcBef>
                <a:spcPts val="0"/>
              </a:spcBef>
              <a:spcAft>
                <a:spcPts val="0"/>
              </a:spcAft>
              <a:buClr>
                <a:schemeClr val="dk1"/>
              </a:buClr>
              <a:buSzPts val="3000"/>
              <a:buFont typeface="Space Grotesk"/>
              <a:buNone/>
              <a:defRPr sz="3000" b="1" i="0" u="none" strike="noStrike" cap="none">
                <a:solidFill>
                  <a:schemeClr val="dk1"/>
                </a:solidFill>
                <a:latin typeface="Space Grotesk"/>
                <a:ea typeface="Space Grotesk"/>
                <a:cs typeface="Space Grotesk"/>
                <a:sym typeface="Space Grotesk"/>
              </a:defRPr>
            </a:lvl2pPr>
            <a:lvl3pPr marR="0" lvl="2" algn="l" rtl="0">
              <a:lnSpc>
                <a:spcPct val="100000"/>
              </a:lnSpc>
              <a:spcBef>
                <a:spcPts val="0"/>
              </a:spcBef>
              <a:spcAft>
                <a:spcPts val="0"/>
              </a:spcAft>
              <a:buClr>
                <a:schemeClr val="dk1"/>
              </a:buClr>
              <a:buSzPts val="3000"/>
              <a:buFont typeface="Space Grotesk"/>
              <a:buNone/>
              <a:defRPr sz="3000" b="1" i="0" u="none" strike="noStrike" cap="none">
                <a:solidFill>
                  <a:schemeClr val="dk1"/>
                </a:solidFill>
                <a:latin typeface="Space Grotesk"/>
                <a:ea typeface="Space Grotesk"/>
                <a:cs typeface="Space Grotesk"/>
                <a:sym typeface="Space Grotesk"/>
              </a:defRPr>
            </a:lvl3pPr>
            <a:lvl4pPr marR="0" lvl="3" algn="l" rtl="0">
              <a:lnSpc>
                <a:spcPct val="100000"/>
              </a:lnSpc>
              <a:spcBef>
                <a:spcPts val="0"/>
              </a:spcBef>
              <a:spcAft>
                <a:spcPts val="0"/>
              </a:spcAft>
              <a:buClr>
                <a:schemeClr val="dk1"/>
              </a:buClr>
              <a:buSzPts val="3000"/>
              <a:buFont typeface="Space Grotesk"/>
              <a:buNone/>
              <a:defRPr sz="3000" b="1" i="0" u="none" strike="noStrike" cap="none">
                <a:solidFill>
                  <a:schemeClr val="dk1"/>
                </a:solidFill>
                <a:latin typeface="Space Grotesk"/>
                <a:ea typeface="Space Grotesk"/>
                <a:cs typeface="Space Grotesk"/>
                <a:sym typeface="Space Grotesk"/>
              </a:defRPr>
            </a:lvl4pPr>
            <a:lvl5pPr marR="0" lvl="4" algn="l" rtl="0">
              <a:lnSpc>
                <a:spcPct val="100000"/>
              </a:lnSpc>
              <a:spcBef>
                <a:spcPts val="0"/>
              </a:spcBef>
              <a:spcAft>
                <a:spcPts val="0"/>
              </a:spcAft>
              <a:buClr>
                <a:schemeClr val="dk1"/>
              </a:buClr>
              <a:buSzPts val="3000"/>
              <a:buFont typeface="Space Grotesk"/>
              <a:buNone/>
              <a:defRPr sz="3000" b="1" i="0" u="none" strike="noStrike" cap="none">
                <a:solidFill>
                  <a:schemeClr val="dk1"/>
                </a:solidFill>
                <a:latin typeface="Space Grotesk"/>
                <a:ea typeface="Space Grotesk"/>
                <a:cs typeface="Space Grotesk"/>
                <a:sym typeface="Space Grotesk"/>
              </a:defRPr>
            </a:lvl5pPr>
            <a:lvl6pPr marR="0" lvl="5" algn="l" rtl="0">
              <a:lnSpc>
                <a:spcPct val="100000"/>
              </a:lnSpc>
              <a:spcBef>
                <a:spcPts val="0"/>
              </a:spcBef>
              <a:spcAft>
                <a:spcPts val="0"/>
              </a:spcAft>
              <a:buClr>
                <a:schemeClr val="dk1"/>
              </a:buClr>
              <a:buSzPts val="3000"/>
              <a:buFont typeface="Space Grotesk"/>
              <a:buNone/>
              <a:defRPr sz="3000" b="1" i="0" u="none" strike="noStrike" cap="none">
                <a:solidFill>
                  <a:schemeClr val="dk1"/>
                </a:solidFill>
                <a:latin typeface="Space Grotesk"/>
                <a:ea typeface="Space Grotesk"/>
                <a:cs typeface="Space Grotesk"/>
                <a:sym typeface="Space Grotesk"/>
              </a:defRPr>
            </a:lvl6pPr>
            <a:lvl7pPr marR="0" lvl="6" algn="l" rtl="0">
              <a:lnSpc>
                <a:spcPct val="100000"/>
              </a:lnSpc>
              <a:spcBef>
                <a:spcPts val="0"/>
              </a:spcBef>
              <a:spcAft>
                <a:spcPts val="0"/>
              </a:spcAft>
              <a:buClr>
                <a:schemeClr val="dk1"/>
              </a:buClr>
              <a:buSzPts val="3000"/>
              <a:buFont typeface="Space Grotesk"/>
              <a:buNone/>
              <a:defRPr sz="3000" b="1" i="0" u="none" strike="noStrike" cap="none">
                <a:solidFill>
                  <a:schemeClr val="dk1"/>
                </a:solidFill>
                <a:latin typeface="Space Grotesk"/>
                <a:ea typeface="Space Grotesk"/>
                <a:cs typeface="Space Grotesk"/>
                <a:sym typeface="Space Grotesk"/>
              </a:defRPr>
            </a:lvl7pPr>
            <a:lvl8pPr marR="0" lvl="7" algn="l" rtl="0">
              <a:lnSpc>
                <a:spcPct val="100000"/>
              </a:lnSpc>
              <a:spcBef>
                <a:spcPts val="0"/>
              </a:spcBef>
              <a:spcAft>
                <a:spcPts val="0"/>
              </a:spcAft>
              <a:buClr>
                <a:schemeClr val="dk1"/>
              </a:buClr>
              <a:buSzPts val="3000"/>
              <a:buFont typeface="Space Grotesk"/>
              <a:buNone/>
              <a:defRPr sz="3000" b="1" i="0" u="none" strike="noStrike" cap="none">
                <a:solidFill>
                  <a:schemeClr val="dk1"/>
                </a:solidFill>
                <a:latin typeface="Space Grotesk"/>
                <a:ea typeface="Space Grotesk"/>
                <a:cs typeface="Space Grotesk"/>
                <a:sym typeface="Space Grotesk"/>
              </a:defRPr>
            </a:lvl8pPr>
            <a:lvl9pPr marR="0" lvl="8" algn="l" rtl="0">
              <a:lnSpc>
                <a:spcPct val="100000"/>
              </a:lnSpc>
              <a:spcBef>
                <a:spcPts val="0"/>
              </a:spcBef>
              <a:spcAft>
                <a:spcPts val="0"/>
              </a:spcAft>
              <a:buClr>
                <a:schemeClr val="dk1"/>
              </a:buClr>
              <a:buSzPts val="3000"/>
              <a:buFont typeface="Space Grotesk"/>
              <a:buNone/>
              <a:defRPr sz="3000" b="1" i="0" u="none" strike="noStrike" cap="none">
                <a:solidFill>
                  <a:schemeClr val="dk1"/>
                </a:solidFill>
                <a:latin typeface="Space Grotesk"/>
                <a:ea typeface="Space Grotesk"/>
                <a:cs typeface="Space Grotesk"/>
                <a:sym typeface="Space Grotesk"/>
              </a:defRPr>
            </a:lvl9pPr>
          </a:lstStyle>
          <a:p>
            <a:r>
              <a:rPr lang="en-US" sz="1400">
                <a:solidFill>
                  <a:sysClr val="windowText" lastClr="000000"/>
                </a:solidFill>
                <a:latin typeface="#9Slide03 Ralewayv4020 Medium" panose="00000600000000000000" pitchFamily="2" charset="0"/>
              </a:rPr>
              <a:t>Khách</a:t>
            </a:r>
          </a:p>
        </p:txBody>
      </p:sp>
      <p:sp>
        <p:nvSpPr>
          <p:cNvPr id="6" name="Google Shape;469;p33">
            <a:extLst>
              <a:ext uri="{FF2B5EF4-FFF2-40B4-BE49-F238E27FC236}">
                <a16:creationId xmlns:a16="http://schemas.microsoft.com/office/drawing/2014/main" id="{D2CFA8BA-45B0-92A7-86FC-7B17AE88128B}"/>
              </a:ext>
            </a:extLst>
          </p:cNvPr>
          <p:cNvSpPr txBox="1">
            <a:spLocks/>
          </p:cNvSpPr>
          <p:nvPr/>
        </p:nvSpPr>
        <p:spPr>
          <a:xfrm>
            <a:off x="533400" y="2782563"/>
            <a:ext cx="3009900" cy="412750"/>
          </a:xfrm>
          <a:prstGeom prst="rect">
            <a:avLst/>
          </a:prstGeom>
          <a:solidFill>
            <a:schemeClr val="tx1">
              <a:lumMod val="20000"/>
              <a:lumOff val="80000"/>
            </a:schemeClr>
          </a:solidFill>
          <a:ln>
            <a:solidFill>
              <a:schemeClr val="accent3">
                <a:lumMod val="75000"/>
              </a:schemeClr>
            </a:solid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Space Grotesk"/>
              <a:buNone/>
              <a:defRPr sz="3000" b="1" i="0" u="none" strike="noStrike" cap="none">
                <a:solidFill>
                  <a:schemeClr val="dk1"/>
                </a:solidFill>
                <a:latin typeface="Space Grotesk"/>
                <a:ea typeface="Space Grotesk"/>
                <a:cs typeface="Space Grotesk"/>
                <a:sym typeface="Space Grotesk"/>
              </a:defRPr>
            </a:lvl1pPr>
            <a:lvl2pPr marR="0" lvl="1" algn="l" rtl="0">
              <a:lnSpc>
                <a:spcPct val="100000"/>
              </a:lnSpc>
              <a:spcBef>
                <a:spcPts val="0"/>
              </a:spcBef>
              <a:spcAft>
                <a:spcPts val="0"/>
              </a:spcAft>
              <a:buClr>
                <a:schemeClr val="dk1"/>
              </a:buClr>
              <a:buSzPts val="3000"/>
              <a:buFont typeface="Space Grotesk"/>
              <a:buNone/>
              <a:defRPr sz="3000" b="1" i="0" u="none" strike="noStrike" cap="none">
                <a:solidFill>
                  <a:schemeClr val="dk1"/>
                </a:solidFill>
                <a:latin typeface="Space Grotesk"/>
                <a:ea typeface="Space Grotesk"/>
                <a:cs typeface="Space Grotesk"/>
                <a:sym typeface="Space Grotesk"/>
              </a:defRPr>
            </a:lvl2pPr>
            <a:lvl3pPr marR="0" lvl="2" algn="l" rtl="0">
              <a:lnSpc>
                <a:spcPct val="100000"/>
              </a:lnSpc>
              <a:spcBef>
                <a:spcPts val="0"/>
              </a:spcBef>
              <a:spcAft>
                <a:spcPts val="0"/>
              </a:spcAft>
              <a:buClr>
                <a:schemeClr val="dk1"/>
              </a:buClr>
              <a:buSzPts val="3000"/>
              <a:buFont typeface="Space Grotesk"/>
              <a:buNone/>
              <a:defRPr sz="3000" b="1" i="0" u="none" strike="noStrike" cap="none">
                <a:solidFill>
                  <a:schemeClr val="dk1"/>
                </a:solidFill>
                <a:latin typeface="Space Grotesk"/>
                <a:ea typeface="Space Grotesk"/>
                <a:cs typeface="Space Grotesk"/>
                <a:sym typeface="Space Grotesk"/>
              </a:defRPr>
            </a:lvl3pPr>
            <a:lvl4pPr marR="0" lvl="3" algn="l" rtl="0">
              <a:lnSpc>
                <a:spcPct val="100000"/>
              </a:lnSpc>
              <a:spcBef>
                <a:spcPts val="0"/>
              </a:spcBef>
              <a:spcAft>
                <a:spcPts val="0"/>
              </a:spcAft>
              <a:buClr>
                <a:schemeClr val="dk1"/>
              </a:buClr>
              <a:buSzPts val="3000"/>
              <a:buFont typeface="Space Grotesk"/>
              <a:buNone/>
              <a:defRPr sz="3000" b="1" i="0" u="none" strike="noStrike" cap="none">
                <a:solidFill>
                  <a:schemeClr val="dk1"/>
                </a:solidFill>
                <a:latin typeface="Space Grotesk"/>
                <a:ea typeface="Space Grotesk"/>
                <a:cs typeface="Space Grotesk"/>
                <a:sym typeface="Space Grotesk"/>
              </a:defRPr>
            </a:lvl4pPr>
            <a:lvl5pPr marR="0" lvl="4" algn="l" rtl="0">
              <a:lnSpc>
                <a:spcPct val="100000"/>
              </a:lnSpc>
              <a:spcBef>
                <a:spcPts val="0"/>
              </a:spcBef>
              <a:spcAft>
                <a:spcPts val="0"/>
              </a:spcAft>
              <a:buClr>
                <a:schemeClr val="dk1"/>
              </a:buClr>
              <a:buSzPts val="3000"/>
              <a:buFont typeface="Space Grotesk"/>
              <a:buNone/>
              <a:defRPr sz="3000" b="1" i="0" u="none" strike="noStrike" cap="none">
                <a:solidFill>
                  <a:schemeClr val="dk1"/>
                </a:solidFill>
                <a:latin typeface="Space Grotesk"/>
                <a:ea typeface="Space Grotesk"/>
                <a:cs typeface="Space Grotesk"/>
                <a:sym typeface="Space Grotesk"/>
              </a:defRPr>
            </a:lvl5pPr>
            <a:lvl6pPr marR="0" lvl="5" algn="l" rtl="0">
              <a:lnSpc>
                <a:spcPct val="100000"/>
              </a:lnSpc>
              <a:spcBef>
                <a:spcPts val="0"/>
              </a:spcBef>
              <a:spcAft>
                <a:spcPts val="0"/>
              </a:spcAft>
              <a:buClr>
                <a:schemeClr val="dk1"/>
              </a:buClr>
              <a:buSzPts val="3000"/>
              <a:buFont typeface="Space Grotesk"/>
              <a:buNone/>
              <a:defRPr sz="3000" b="1" i="0" u="none" strike="noStrike" cap="none">
                <a:solidFill>
                  <a:schemeClr val="dk1"/>
                </a:solidFill>
                <a:latin typeface="Space Grotesk"/>
                <a:ea typeface="Space Grotesk"/>
                <a:cs typeface="Space Grotesk"/>
                <a:sym typeface="Space Grotesk"/>
              </a:defRPr>
            </a:lvl6pPr>
            <a:lvl7pPr marR="0" lvl="6" algn="l" rtl="0">
              <a:lnSpc>
                <a:spcPct val="100000"/>
              </a:lnSpc>
              <a:spcBef>
                <a:spcPts val="0"/>
              </a:spcBef>
              <a:spcAft>
                <a:spcPts val="0"/>
              </a:spcAft>
              <a:buClr>
                <a:schemeClr val="dk1"/>
              </a:buClr>
              <a:buSzPts val="3000"/>
              <a:buFont typeface="Space Grotesk"/>
              <a:buNone/>
              <a:defRPr sz="3000" b="1" i="0" u="none" strike="noStrike" cap="none">
                <a:solidFill>
                  <a:schemeClr val="dk1"/>
                </a:solidFill>
                <a:latin typeface="Space Grotesk"/>
                <a:ea typeface="Space Grotesk"/>
                <a:cs typeface="Space Grotesk"/>
                <a:sym typeface="Space Grotesk"/>
              </a:defRPr>
            </a:lvl7pPr>
            <a:lvl8pPr marR="0" lvl="7" algn="l" rtl="0">
              <a:lnSpc>
                <a:spcPct val="100000"/>
              </a:lnSpc>
              <a:spcBef>
                <a:spcPts val="0"/>
              </a:spcBef>
              <a:spcAft>
                <a:spcPts val="0"/>
              </a:spcAft>
              <a:buClr>
                <a:schemeClr val="dk1"/>
              </a:buClr>
              <a:buSzPts val="3000"/>
              <a:buFont typeface="Space Grotesk"/>
              <a:buNone/>
              <a:defRPr sz="3000" b="1" i="0" u="none" strike="noStrike" cap="none">
                <a:solidFill>
                  <a:schemeClr val="dk1"/>
                </a:solidFill>
                <a:latin typeface="Space Grotesk"/>
                <a:ea typeface="Space Grotesk"/>
                <a:cs typeface="Space Grotesk"/>
                <a:sym typeface="Space Grotesk"/>
              </a:defRPr>
            </a:lvl8pPr>
            <a:lvl9pPr marR="0" lvl="8" algn="l" rtl="0">
              <a:lnSpc>
                <a:spcPct val="100000"/>
              </a:lnSpc>
              <a:spcBef>
                <a:spcPts val="0"/>
              </a:spcBef>
              <a:spcAft>
                <a:spcPts val="0"/>
              </a:spcAft>
              <a:buClr>
                <a:schemeClr val="dk1"/>
              </a:buClr>
              <a:buSzPts val="3000"/>
              <a:buFont typeface="Space Grotesk"/>
              <a:buNone/>
              <a:defRPr sz="3000" b="1" i="0" u="none" strike="noStrike" cap="none">
                <a:solidFill>
                  <a:schemeClr val="dk1"/>
                </a:solidFill>
                <a:latin typeface="Space Grotesk"/>
                <a:ea typeface="Space Grotesk"/>
                <a:cs typeface="Space Grotesk"/>
                <a:sym typeface="Space Grotesk"/>
              </a:defRPr>
            </a:lvl9pPr>
          </a:lstStyle>
          <a:p>
            <a:r>
              <a:rPr lang="en-US" sz="1400">
                <a:solidFill>
                  <a:sysClr val="windowText" lastClr="000000"/>
                </a:solidFill>
                <a:latin typeface="#9Slide03 Ralewayv4020 Medium" panose="00000600000000000000" pitchFamily="2" charset="0"/>
              </a:rPr>
              <a:t>Người dùng đã đăng nhập</a:t>
            </a:r>
          </a:p>
        </p:txBody>
      </p:sp>
      <p:sp>
        <p:nvSpPr>
          <p:cNvPr id="7" name="Google Shape;469;p33">
            <a:extLst>
              <a:ext uri="{FF2B5EF4-FFF2-40B4-BE49-F238E27FC236}">
                <a16:creationId xmlns:a16="http://schemas.microsoft.com/office/drawing/2014/main" id="{8619BE4C-89F4-FB2D-1F79-A9A762854F00}"/>
              </a:ext>
            </a:extLst>
          </p:cNvPr>
          <p:cNvSpPr txBox="1">
            <a:spLocks/>
          </p:cNvSpPr>
          <p:nvPr/>
        </p:nvSpPr>
        <p:spPr>
          <a:xfrm>
            <a:off x="533400" y="3448572"/>
            <a:ext cx="3009900" cy="412750"/>
          </a:xfrm>
          <a:prstGeom prst="rect">
            <a:avLst/>
          </a:prstGeom>
          <a:solidFill>
            <a:schemeClr val="tx1">
              <a:lumMod val="20000"/>
              <a:lumOff val="80000"/>
            </a:schemeClr>
          </a:solidFill>
          <a:ln>
            <a:solidFill>
              <a:schemeClr val="accent3">
                <a:lumMod val="75000"/>
              </a:schemeClr>
            </a:solid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Space Grotesk"/>
              <a:buNone/>
              <a:defRPr sz="3000" b="1" i="0" u="none" strike="noStrike" cap="none">
                <a:solidFill>
                  <a:schemeClr val="dk1"/>
                </a:solidFill>
                <a:latin typeface="Space Grotesk"/>
                <a:ea typeface="Space Grotesk"/>
                <a:cs typeface="Space Grotesk"/>
                <a:sym typeface="Space Grotesk"/>
              </a:defRPr>
            </a:lvl1pPr>
            <a:lvl2pPr marR="0" lvl="1" algn="l" rtl="0">
              <a:lnSpc>
                <a:spcPct val="100000"/>
              </a:lnSpc>
              <a:spcBef>
                <a:spcPts val="0"/>
              </a:spcBef>
              <a:spcAft>
                <a:spcPts val="0"/>
              </a:spcAft>
              <a:buClr>
                <a:schemeClr val="dk1"/>
              </a:buClr>
              <a:buSzPts val="3000"/>
              <a:buFont typeface="Space Grotesk"/>
              <a:buNone/>
              <a:defRPr sz="3000" b="1" i="0" u="none" strike="noStrike" cap="none">
                <a:solidFill>
                  <a:schemeClr val="dk1"/>
                </a:solidFill>
                <a:latin typeface="Space Grotesk"/>
                <a:ea typeface="Space Grotesk"/>
                <a:cs typeface="Space Grotesk"/>
                <a:sym typeface="Space Grotesk"/>
              </a:defRPr>
            </a:lvl2pPr>
            <a:lvl3pPr marR="0" lvl="2" algn="l" rtl="0">
              <a:lnSpc>
                <a:spcPct val="100000"/>
              </a:lnSpc>
              <a:spcBef>
                <a:spcPts val="0"/>
              </a:spcBef>
              <a:spcAft>
                <a:spcPts val="0"/>
              </a:spcAft>
              <a:buClr>
                <a:schemeClr val="dk1"/>
              </a:buClr>
              <a:buSzPts val="3000"/>
              <a:buFont typeface="Space Grotesk"/>
              <a:buNone/>
              <a:defRPr sz="3000" b="1" i="0" u="none" strike="noStrike" cap="none">
                <a:solidFill>
                  <a:schemeClr val="dk1"/>
                </a:solidFill>
                <a:latin typeface="Space Grotesk"/>
                <a:ea typeface="Space Grotesk"/>
                <a:cs typeface="Space Grotesk"/>
                <a:sym typeface="Space Grotesk"/>
              </a:defRPr>
            </a:lvl3pPr>
            <a:lvl4pPr marR="0" lvl="3" algn="l" rtl="0">
              <a:lnSpc>
                <a:spcPct val="100000"/>
              </a:lnSpc>
              <a:spcBef>
                <a:spcPts val="0"/>
              </a:spcBef>
              <a:spcAft>
                <a:spcPts val="0"/>
              </a:spcAft>
              <a:buClr>
                <a:schemeClr val="dk1"/>
              </a:buClr>
              <a:buSzPts val="3000"/>
              <a:buFont typeface="Space Grotesk"/>
              <a:buNone/>
              <a:defRPr sz="3000" b="1" i="0" u="none" strike="noStrike" cap="none">
                <a:solidFill>
                  <a:schemeClr val="dk1"/>
                </a:solidFill>
                <a:latin typeface="Space Grotesk"/>
                <a:ea typeface="Space Grotesk"/>
                <a:cs typeface="Space Grotesk"/>
                <a:sym typeface="Space Grotesk"/>
              </a:defRPr>
            </a:lvl4pPr>
            <a:lvl5pPr marR="0" lvl="4" algn="l" rtl="0">
              <a:lnSpc>
                <a:spcPct val="100000"/>
              </a:lnSpc>
              <a:spcBef>
                <a:spcPts val="0"/>
              </a:spcBef>
              <a:spcAft>
                <a:spcPts val="0"/>
              </a:spcAft>
              <a:buClr>
                <a:schemeClr val="dk1"/>
              </a:buClr>
              <a:buSzPts val="3000"/>
              <a:buFont typeface="Space Grotesk"/>
              <a:buNone/>
              <a:defRPr sz="3000" b="1" i="0" u="none" strike="noStrike" cap="none">
                <a:solidFill>
                  <a:schemeClr val="dk1"/>
                </a:solidFill>
                <a:latin typeface="Space Grotesk"/>
                <a:ea typeface="Space Grotesk"/>
                <a:cs typeface="Space Grotesk"/>
                <a:sym typeface="Space Grotesk"/>
              </a:defRPr>
            </a:lvl5pPr>
            <a:lvl6pPr marR="0" lvl="5" algn="l" rtl="0">
              <a:lnSpc>
                <a:spcPct val="100000"/>
              </a:lnSpc>
              <a:spcBef>
                <a:spcPts val="0"/>
              </a:spcBef>
              <a:spcAft>
                <a:spcPts val="0"/>
              </a:spcAft>
              <a:buClr>
                <a:schemeClr val="dk1"/>
              </a:buClr>
              <a:buSzPts val="3000"/>
              <a:buFont typeface="Space Grotesk"/>
              <a:buNone/>
              <a:defRPr sz="3000" b="1" i="0" u="none" strike="noStrike" cap="none">
                <a:solidFill>
                  <a:schemeClr val="dk1"/>
                </a:solidFill>
                <a:latin typeface="Space Grotesk"/>
                <a:ea typeface="Space Grotesk"/>
                <a:cs typeface="Space Grotesk"/>
                <a:sym typeface="Space Grotesk"/>
              </a:defRPr>
            </a:lvl6pPr>
            <a:lvl7pPr marR="0" lvl="6" algn="l" rtl="0">
              <a:lnSpc>
                <a:spcPct val="100000"/>
              </a:lnSpc>
              <a:spcBef>
                <a:spcPts val="0"/>
              </a:spcBef>
              <a:spcAft>
                <a:spcPts val="0"/>
              </a:spcAft>
              <a:buClr>
                <a:schemeClr val="dk1"/>
              </a:buClr>
              <a:buSzPts val="3000"/>
              <a:buFont typeface="Space Grotesk"/>
              <a:buNone/>
              <a:defRPr sz="3000" b="1" i="0" u="none" strike="noStrike" cap="none">
                <a:solidFill>
                  <a:schemeClr val="dk1"/>
                </a:solidFill>
                <a:latin typeface="Space Grotesk"/>
                <a:ea typeface="Space Grotesk"/>
                <a:cs typeface="Space Grotesk"/>
                <a:sym typeface="Space Grotesk"/>
              </a:defRPr>
            </a:lvl7pPr>
            <a:lvl8pPr marR="0" lvl="7" algn="l" rtl="0">
              <a:lnSpc>
                <a:spcPct val="100000"/>
              </a:lnSpc>
              <a:spcBef>
                <a:spcPts val="0"/>
              </a:spcBef>
              <a:spcAft>
                <a:spcPts val="0"/>
              </a:spcAft>
              <a:buClr>
                <a:schemeClr val="dk1"/>
              </a:buClr>
              <a:buSzPts val="3000"/>
              <a:buFont typeface="Space Grotesk"/>
              <a:buNone/>
              <a:defRPr sz="3000" b="1" i="0" u="none" strike="noStrike" cap="none">
                <a:solidFill>
                  <a:schemeClr val="dk1"/>
                </a:solidFill>
                <a:latin typeface="Space Grotesk"/>
                <a:ea typeface="Space Grotesk"/>
                <a:cs typeface="Space Grotesk"/>
                <a:sym typeface="Space Grotesk"/>
              </a:defRPr>
            </a:lvl8pPr>
            <a:lvl9pPr marR="0" lvl="8" algn="l" rtl="0">
              <a:lnSpc>
                <a:spcPct val="100000"/>
              </a:lnSpc>
              <a:spcBef>
                <a:spcPts val="0"/>
              </a:spcBef>
              <a:spcAft>
                <a:spcPts val="0"/>
              </a:spcAft>
              <a:buClr>
                <a:schemeClr val="dk1"/>
              </a:buClr>
              <a:buSzPts val="3000"/>
              <a:buFont typeface="Space Grotesk"/>
              <a:buNone/>
              <a:defRPr sz="3000" b="1" i="0" u="none" strike="noStrike" cap="none">
                <a:solidFill>
                  <a:schemeClr val="dk1"/>
                </a:solidFill>
                <a:latin typeface="Space Grotesk"/>
                <a:ea typeface="Space Grotesk"/>
                <a:cs typeface="Space Grotesk"/>
                <a:sym typeface="Space Grotesk"/>
              </a:defRPr>
            </a:lvl9pPr>
          </a:lstStyle>
          <a:p>
            <a:r>
              <a:rPr lang="en-US" sz="1400">
                <a:solidFill>
                  <a:sysClr val="windowText" lastClr="000000"/>
                </a:solidFill>
                <a:latin typeface="#9Slide03 Ralewayv4020 Medium" panose="00000600000000000000" pitchFamily="2" charset="0"/>
              </a:rPr>
              <a:t>Quản trị viên (Admin)</a:t>
            </a:r>
          </a:p>
        </p:txBody>
      </p:sp>
    </p:spTree>
    <p:extLst>
      <p:ext uri="{BB962C8B-B14F-4D97-AF65-F5344CB8AC3E}">
        <p14:creationId xmlns:p14="http://schemas.microsoft.com/office/powerpoint/2010/main" val="4053458731"/>
      </p:ext>
    </p:extLst>
  </p:cSld>
  <p:clrMapOvr>
    <a:masterClrMapping/>
  </p:clrMapOvr>
  <p:transition>
    <p:fade/>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5">
            <a:extLst>
              <a:ext uri="{FF2B5EF4-FFF2-40B4-BE49-F238E27FC236}">
                <a16:creationId xmlns:a16="http://schemas.microsoft.com/office/drawing/2014/main" id="{88666F47-C0D8-6850-87C8-40E29F8C1604}"/>
              </a:ext>
            </a:extLst>
          </p:cNvPr>
          <p:cNvSpPr>
            <a:spLocks noGrp="1"/>
          </p:cNvSpPr>
          <p:nvPr>
            <p:ph type="title"/>
          </p:nvPr>
        </p:nvSpPr>
        <p:spPr>
          <a:xfrm>
            <a:off x="2095500" y="361950"/>
            <a:ext cx="4953000" cy="762000"/>
          </a:xfrm>
        </p:spPr>
        <p:txBody>
          <a:bodyPr/>
          <a:lstStyle/>
          <a:p>
            <a:pPr algn="ctr"/>
            <a:r>
              <a:rPr lang="en-US" sz="2000"/>
              <a:t>MÔ HÌNH CƠ SỞ DỮ LIỆU</a:t>
            </a:r>
          </a:p>
        </p:txBody>
      </p:sp>
      <p:pic>
        <p:nvPicPr>
          <p:cNvPr id="1027" name="Picture 3">
            <a:extLst>
              <a:ext uri="{FF2B5EF4-FFF2-40B4-BE49-F238E27FC236}">
                <a16:creationId xmlns:a16="http://schemas.microsoft.com/office/drawing/2014/main" id="{C44412E3-6D46-528A-0404-B8579626FDB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30889" y="1276350"/>
            <a:ext cx="8282222" cy="33213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68083176"/>
      </p:ext>
    </p:extLst>
  </p:cSld>
  <p:clrMapOvr>
    <a:masterClrMapping/>
  </p:clrMapOvr>
  <p:transition>
    <p:fade/>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AEF401FD-F757-4975-CE87-CB5BEEF191D9}"/>
              </a:ext>
            </a:extLst>
          </p:cNvPr>
          <p:cNvSpPr>
            <a:spLocks noGrp="1"/>
          </p:cNvSpPr>
          <p:nvPr>
            <p:ph type="title"/>
          </p:nvPr>
        </p:nvSpPr>
        <p:spPr>
          <a:xfrm>
            <a:off x="2705100" y="361950"/>
            <a:ext cx="3733800" cy="572700"/>
          </a:xfrm>
        </p:spPr>
        <p:txBody>
          <a:bodyPr/>
          <a:lstStyle/>
          <a:p>
            <a:pPr algn="ctr"/>
            <a:r>
              <a:rPr lang="en-US" sz="2000"/>
              <a:t>KIẾN TRÚC HỆ THỐNG</a:t>
            </a:r>
          </a:p>
        </p:txBody>
      </p:sp>
      <p:pic>
        <p:nvPicPr>
          <p:cNvPr id="178" name="Picture 177">
            <a:extLst>
              <a:ext uri="{FF2B5EF4-FFF2-40B4-BE49-F238E27FC236}">
                <a16:creationId xmlns:a16="http://schemas.microsoft.com/office/drawing/2014/main" id="{9513AAE6-051E-332D-8BFB-9FC931F38B2A}"/>
              </a:ext>
            </a:extLst>
          </p:cNvPr>
          <p:cNvPicPr>
            <a:picLocks noChangeAspect="1"/>
          </p:cNvPicPr>
          <p:nvPr/>
        </p:nvPicPr>
        <p:blipFill>
          <a:blip r:embed="rId2"/>
          <a:stretch>
            <a:fillRect/>
          </a:stretch>
        </p:blipFill>
        <p:spPr>
          <a:xfrm>
            <a:off x="437802" y="1200150"/>
            <a:ext cx="8268395" cy="3124200"/>
          </a:xfrm>
          <a:prstGeom prst="rect">
            <a:avLst/>
          </a:prstGeom>
        </p:spPr>
      </p:pic>
    </p:spTree>
    <p:extLst>
      <p:ext uri="{BB962C8B-B14F-4D97-AF65-F5344CB8AC3E}">
        <p14:creationId xmlns:p14="http://schemas.microsoft.com/office/powerpoint/2010/main" val="3207861958"/>
      </p:ext>
    </p:extLst>
  </p:cSld>
  <p:clrMapOvr>
    <a:masterClrMapping/>
  </p:clrMapOvr>
  <p:transition>
    <p:fade/>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468"/>
        <p:cNvGrpSpPr/>
        <p:nvPr/>
      </p:nvGrpSpPr>
      <p:grpSpPr>
        <a:xfrm>
          <a:off x="0" y="0"/>
          <a:ext cx="0" cy="0"/>
          <a:chOff x="0" y="0"/>
          <a:chExt cx="0" cy="0"/>
        </a:xfrm>
      </p:grpSpPr>
      <p:sp>
        <p:nvSpPr>
          <p:cNvPr id="469" name="Google Shape;469;p33"/>
          <p:cNvSpPr txBox="1">
            <a:spLocks noGrp="1"/>
          </p:cNvSpPr>
          <p:nvPr>
            <p:ph type="title"/>
          </p:nvPr>
        </p:nvSpPr>
        <p:spPr>
          <a:xfrm>
            <a:off x="4047175" y="2977300"/>
            <a:ext cx="4383600" cy="1626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4400"/>
              <a:t>XÂY DỰNG</a:t>
            </a:r>
            <a:br>
              <a:rPr lang="en-US" sz="4400"/>
            </a:br>
            <a:r>
              <a:rPr lang="en-US" sz="4400"/>
              <a:t>BACK-END API</a:t>
            </a:r>
            <a:endParaRPr sz="4400"/>
          </a:p>
        </p:txBody>
      </p:sp>
      <p:sp>
        <p:nvSpPr>
          <p:cNvPr id="470" name="Google Shape;470;p33"/>
          <p:cNvSpPr txBox="1">
            <a:spLocks noGrp="1"/>
          </p:cNvSpPr>
          <p:nvPr>
            <p:ph type="title" idx="2"/>
          </p:nvPr>
        </p:nvSpPr>
        <p:spPr>
          <a:xfrm>
            <a:off x="4047175" y="539500"/>
            <a:ext cx="1474500" cy="841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04</a:t>
            </a:r>
            <a:endParaRPr/>
          </a:p>
        </p:txBody>
      </p:sp>
      <p:pic>
        <p:nvPicPr>
          <p:cNvPr id="471" name="Google Shape;471;p33"/>
          <p:cNvPicPr preferRelativeResize="0">
            <a:picLocks noGrp="1"/>
          </p:cNvPicPr>
          <p:nvPr>
            <p:ph type="pic" idx="3"/>
          </p:nvPr>
        </p:nvPicPr>
        <p:blipFill rotWithShape="1">
          <a:blip r:embed="rId3">
            <a:alphaModFix/>
          </a:blip>
          <a:srcRect l="27398" r="27398"/>
          <a:stretch/>
        </p:blipFill>
        <p:spPr>
          <a:xfrm>
            <a:off x="713225" y="539500"/>
            <a:ext cx="2760600" cy="4064400"/>
          </a:xfrm>
          <a:prstGeom prst="snip2DiagRect">
            <a:avLst>
              <a:gd name="adj1" fmla="val 0"/>
              <a:gd name="adj2" fmla="val 16667"/>
            </a:avLst>
          </a:prstGeom>
        </p:spPr>
      </p:pic>
      <p:grpSp>
        <p:nvGrpSpPr>
          <p:cNvPr id="472" name="Google Shape;472;p33"/>
          <p:cNvGrpSpPr/>
          <p:nvPr/>
        </p:nvGrpSpPr>
        <p:grpSpPr>
          <a:xfrm rot="10800000">
            <a:off x="978315" y="-185500"/>
            <a:ext cx="352108" cy="1260383"/>
            <a:chOff x="8254727" y="-90700"/>
            <a:chExt cx="352108" cy="1260383"/>
          </a:xfrm>
        </p:grpSpPr>
        <p:sp>
          <p:nvSpPr>
            <p:cNvPr id="473" name="Google Shape;473;p33"/>
            <p:cNvSpPr/>
            <p:nvPr/>
          </p:nvSpPr>
          <p:spPr>
            <a:xfrm>
              <a:off x="8509395" y="-90700"/>
              <a:ext cx="97440" cy="1260383"/>
            </a:xfrm>
            <a:custGeom>
              <a:avLst/>
              <a:gdLst/>
              <a:ahLst/>
              <a:cxnLst/>
              <a:rect l="l" t="t" r="r" b="b"/>
              <a:pathLst>
                <a:path w="10238" h="132428" extrusionOk="0">
                  <a:moveTo>
                    <a:pt x="7937" y="0"/>
                  </a:moveTo>
                  <a:cubicBezTo>
                    <a:pt x="7937" y="3194"/>
                    <a:pt x="6288" y="4741"/>
                    <a:pt x="4329" y="6527"/>
                  </a:cubicBezTo>
                  <a:cubicBezTo>
                    <a:pt x="2303" y="8415"/>
                    <a:pt x="0" y="10545"/>
                    <a:pt x="0" y="14736"/>
                  </a:cubicBezTo>
                  <a:cubicBezTo>
                    <a:pt x="0" y="18894"/>
                    <a:pt x="2303" y="21024"/>
                    <a:pt x="4329" y="22912"/>
                  </a:cubicBezTo>
                  <a:cubicBezTo>
                    <a:pt x="6288" y="24699"/>
                    <a:pt x="7937" y="26246"/>
                    <a:pt x="7937" y="29439"/>
                  </a:cubicBezTo>
                  <a:cubicBezTo>
                    <a:pt x="7937" y="32600"/>
                    <a:pt x="6288" y="34147"/>
                    <a:pt x="4329" y="35966"/>
                  </a:cubicBezTo>
                  <a:cubicBezTo>
                    <a:pt x="2303" y="37821"/>
                    <a:pt x="0" y="39951"/>
                    <a:pt x="0" y="44142"/>
                  </a:cubicBezTo>
                  <a:cubicBezTo>
                    <a:pt x="0" y="48300"/>
                    <a:pt x="2303" y="50463"/>
                    <a:pt x="4329" y="52318"/>
                  </a:cubicBezTo>
                  <a:cubicBezTo>
                    <a:pt x="6288" y="54104"/>
                    <a:pt x="7937" y="55651"/>
                    <a:pt x="7937" y="58845"/>
                  </a:cubicBezTo>
                  <a:cubicBezTo>
                    <a:pt x="7937" y="62041"/>
                    <a:pt x="6288" y="63585"/>
                    <a:pt x="4329" y="65372"/>
                  </a:cubicBezTo>
                  <a:cubicBezTo>
                    <a:pt x="2303" y="67263"/>
                    <a:pt x="0" y="69392"/>
                    <a:pt x="0" y="73548"/>
                  </a:cubicBezTo>
                  <a:cubicBezTo>
                    <a:pt x="0" y="77739"/>
                    <a:pt x="2303" y="79869"/>
                    <a:pt x="4329" y="81759"/>
                  </a:cubicBezTo>
                  <a:cubicBezTo>
                    <a:pt x="6288" y="83546"/>
                    <a:pt x="7937" y="85090"/>
                    <a:pt x="7937" y="88286"/>
                  </a:cubicBezTo>
                  <a:cubicBezTo>
                    <a:pt x="7937" y="91447"/>
                    <a:pt x="6288" y="93027"/>
                    <a:pt x="4329" y="94813"/>
                  </a:cubicBezTo>
                  <a:cubicBezTo>
                    <a:pt x="2303" y="96668"/>
                    <a:pt x="0" y="98831"/>
                    <a:pt x="0" y="102989"/>
                  </a:cubicBezTo>
                  <a:cubicBezTo>
                    <a:pt x="0" y="107180"/>
                    <a:pt x="2303" y="109310"/>
                    <a:pt x="4329" y="111198"/>
                  </a:cubicBezTo>
                  <a:cubicBezTo>
                    <a:pt x="6288" y="112984"/>
                    <a:pt x="7937" y="114532"/>
                    <a:pt x="7937" y="117725"/>
                  </a:cubicBezTo>
                  <a:cubicBezTo>
                    <a:pt x="7937" y="120885"/>
                    <a:pt x="6288" y="122433"/>
                    <a:pt x="4329" y="124252"/>
                  </a:cubicBezTo>
                  <a:cubicBezTo>
                    <a:pt x="2303" y="126107"/>
                    <a:pt x="0" y="128273"/>
                    <a:pt x="0" y="132428"/>
                  </a:cubicBezTo>
                  <a:lnTo>
                    <a:pt x="2267" y="132428"/>
                  </a:lnTo>
                  <a:cubicBezTo>
                    <a:pt x="2267" y="129234"/>
                    <a:pt x="3952" y="127687"/>
                    <a:pt x="5876" y="125901"/>
                  </a:cubicBezTo>
                  <a:cubicBezTo>
                    <a:pt x="7901" y="124013"/>
                    <a:pt x="10237" y="121883"/>
                    <a:pt x="10237" y="117725"/>
                  </a:cubicBezTo>
                  <a:cubicBezTo>
                    <a:pt x="10237" y="113534"/>
                    <a:pt x="7901" y="111404"/>
                    <a:pt x="5876" y="109516"/>
                  </a:cubicBezTo>
                  <a:cubicBezTo>
                    <a:pt x="3952" y="107730"/>
                    <a:pt x="2267" y="106183"/>
                    <a:pt x="2267" y="102989"/>
                  </a:cubicBezTo>
                  <a:cubicBezTo>
                    <a:pt x="2267" y="99793"/>
                    <a:pt x="3952" y="98249"/>
                    <a:pt x="5876" y="96462"/>
                  </a:cubicBezTo>
                  <a:cubicBezTo>
                    <a:pt x="7901" y="94571"/>
                    <a:pt x="10237" y="92442"/>
                    <a:pt x="10237" y="88286"/>
                  </a:cubicBezTo>
                  <a:cubicBezTo>
                    <a:pt x="10237" y="84095"/>
                    <a:pt x="7901" y="81965"/>
                    <a:pt x="5876" y="80075"/>
                  </a:cubicBezTo>
                  <a:cubicBezTo>
                    <a:pt x="3952" y="78288"/>
                    <a:pt x="2267" y="76744"/>
                    <a:pt x="2267" y="73548"/>
                  </a:cubicBezTo>
                  <a:cubicBezTo>
                    <a:pt x="2267" y="70387"/>
                    <a:pt x="3952" y="68843"/>
                    <a:pt x="5876" y="67056"/>
                  </a:cubicBezTo>
                  <a:cubicBezTo>
                    <a:pt x="7901" y="65166"/>
                    <a:pt x="10237" y="63036"/>
                    <a:pt x="10237" y="58845"/>
                  </a:cubicBezTo>
                  <a:cubicBezTo>
                    <a:pt x="10237" y="54690"/>
                    <a:pt x="7901" y="52560"/>
                    <a:pt x="5876" y="50669"/>
                  </a:cubicBezTo>
                  <a:cubicBezTo>
                    <a:pt x="3952" y="48883"/>
                    <a:pt x="2267" y="47338"/>
                    <a:pt x="2267" y="44142"/>
                  </a:cubicBezTo>
                  <a:cubicBezTo>
                    <a:pt x="2267" y="40949"/>
                    <a:pt x="3952" y="39401"/>
                    <a:pt x="5876" y="37615"/>
                  </a:cubicBezTo>
                  <a:cubicBezTo>
                    <a:pt x="7901" y="35727"/>
                    <a:pt x="10237" y="33597"/>
                    <a:pt x="10237" y="29439"/>
                  </a:cubicBezTo>
                  <a:cubicBezTo>
                    <a:pt x="10237" y="25248"/>
                    <a:pt x="7901" y="23118"/>
                    <a:pt x="5876" y="21230"/>
                  </a:cubicBezTo>
                  <a:cubicBezTo>
                    <a:pt x="3952" y="19444"/>
                    <a:pt x="2267" y="17897"/>
                    <a:pt x="2267" y="14736"/>
                  </a:cubicBezTo>
                  <a:cubicBezTo>
                    <a:pt x="2267" y="11543"/>
                    <a:pt x="3952" y="9996"/>
                    <a:pt x="5876" y="8209"/>
                  </a:cubicBezTo>
                  <a:cubicBezTo>
                    <a:pt x="7901" y="6321"/>
                    <a:pt x="10237" y="4191"/>
                    <a:pt x="102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474;p33"/>
            <p:cNvSpPr/>
            <p:nvPr/>
          </p:nvSpPr>
          <p:spPr>
            <a:xfrm>
              <a:off x="8381885" y="-90700"/>
              <a:ext cx="97440" cy="1260383"/>
            </a:xfrm>
            <a:custGeom>
              <a:avLst/>
              <a:gdLst/>
              <a:ahLst/>
              <a:cxnLst/>
              <a:rect l="l" t="t" r="r" b="b"/>
              <a:pathLst>
                <a:path w="10238" h="132428" extrusionOk="0">
                  <a:moveTo>
                    <a:pt x="7971" y="0"/>
                  </a:moveTo>
                  <a:cubicBezTo>
                    <a:pt x="7971" y="3194"/>
                    <a:pt x="6289" y="4741"/>
                    <a:pt x="4365" y="6527"/>
                  </a:cubicBezTo>
                  <a:cubicBezTo>
                    <a:pt x="2304" y="8415"/>
                    <a:pt x="1" y="10545"/>
                    <a:pt x="1" y="14736"/>
                  </a:cubicBezTo>
                  <a:cubicBezTo>
                    <a:pt x="1" y="18894"/>
                    <a:pt x="2304" y="21024"/>
                    <a:pt x="4365" y="22912"/>
                  </a:cubicBezTo>
                  <a:cubicBezTo>
                    <a:pt x="6289" y="24699"/>
                    <a:pt x="7971" y="26246"/>
                    <a:pt x="7971" y="29439"/>
                  </a:cubicBezTo>
                  <a:cubicBezTo>
                    <a:pt x="7971" y="32600"/>
                    <a:pt x="6289" y="34147"/>
                    <a:pt x="4365" y="35966"/>
                  </a:cubicBezTo>
                  <a:cubicBezTo>
                    <a:pt x="2304" y="37821"/>
                    <a:pt x="1" y="39951"/>
                    <a:pt x="1" y="44142"/>
                  </a:cubicBezTo>
                  <a:cubicBezTo>
                    <a:pt x="1" y="48300"/>
                    <a:pt x="2304" y="50463"/>
                    <a:pt x="4365" y="52318"/>
                  </a:cubicBezTo>
                  <a:cubicBezTo>
                    <a:pt x="6289" y="54104"/>
                    <a:pt x="7971" y="55651"/>
                    <a:pt x="7971" y="58845"/>
                  </a:cubicBezTo>
                  <a:cubicBezTo>
                    <a:pt x="7971" y="62041"/>
                    <a:pt x="6289" y="63585"/>
                    <a:pt x="4365" y="65372"/>
                  </a:cubicBezTo>
                  <a:cubicBezTo>
                    <a:pt x="2304" y="67263"/>
                    <a:pt x="1" y="69392"/>
                    <a:pt x="1" y="73548"/>
                  </a:cubicBezTo>
                  <a:cubicBezTo>
                    <a:pt x="1" y="77739"/>
                    <a:pt x="2304" y="79869"/>
                    <a:pt x="4365" y="81759"/>
                  </a:cubicBezTo>
                  <a:cubicBezTo>
                    <a:pt x="6289" y="83546"/>
                    <a:pt x="7971" y="85090"/>
                    <a:pt x="7971" y="88286"/>
                  </a:cubicBezTo>
                  <a:cubicBezTo>
                    <a:pt x="7971" y="91447"/>
                    <a:pt x="6289" y="92991"/>
                    <a:pt x="4365" y="94813"/>
                  </a:cubicBezTo>
                  <a:cubicBezTo>
                    <a:pt x="2304" y="96668"/>
                    <a:pt x="1" y="98831"/>
                    <a:pt x="1" y="102989"/>
                  </a:cubicBezTo>
                  <a:cubicBezTo>
                    <a:pt x="1" y="107180"/>
                    <a:pt x="2304" y="109310"/>
                    <a:pt x="4365" y="111198"/>
                  </a:cubicBezTo>
                  <a:cubicBezTo>
                    <a:pt x="6289" y="112984"/>
                    <a:pt x="7971" y="114532"/>
                    <a:pt x="7971" y="117725"/>
                  </a:cubicBezTo>
                  <a:cubicBezTo>
                    <a:pt x="7971" y="120885"/>
                    <a:pt x="6289" y="122433"/>
                    <a:pt x="4365" y="124252"/>
                  </a:cubicBezTo>
                  <a:cubicBezTo>
                    <a:pt x="2304" y="126107"/>
                    <a:pt x="1" y="128273"/>
                    <a:pt x="1" y="132428"/>
                  </a:cubicBezTo>
                  <a:lnTo>
                    <a:pt x="2268" y="132428"/>
                  </a:lnTo>
                  <a:cubicBezTo>
                    <a:pt x="2268" y="129234"/>
                    <a:pt x="3953" y="127687"/>
                    <a:pt x="5909" y="125901"/>
                  </a:cubicBezTo>
                  <a:cubicBezTo>
                    <a:pt x="7938" y="124013"/>
                    <a:pt x="10238" y="121883"/>
                    <a:pt x="10238" y="117725"/>
                  </a:cubicBezTo>
                  <a:cubicBezTo>
                    <a:pt x="10238" y="113534"/>
                    <a:pt x="7938" y="111404"/>
                    <a:pt x="5909" y="109516"/>
                  </a:cubicBezTo>
                  <a:cubicBezTo>
                    <a:pt x="3953" y="107730"/>
                    <a:pt x="2268" y="106183"/>
                    <a:pt x="2268" y="102989"/>
                  </a:cubicBezTo>
                  <a:cubicBezTo>
                    <a:pt x="2268" y="99793"/>
                    <a:pt x="3953" y="98249"/>
                    <a:pt x="5876" y="96462"/>
                  </a:cubicBezTo>
                  <a:cubicBezTo>
                    <a:pt x="7938" y="94571"/>
                    <a:pt x="10238" y="92442"/>
                    <a:pt x="10238" y="88286"/>
                  </a:cubicBezTo>
                  <a:cubicBezTo>
                    <a:pt x="10238" y="84095"/>
                    <a:pt x="7938" y="81965"/>
                    <a:pt x="5876" y="80075"/>
                  </a:cubicBezTo>
                  <a:cubicBezTo>
                    <a:pt x="3953" y="78288"/>
                    <a:pt x="2268" y="76744"/>
                    <a:pt x="2268" y="73548"/>
                  </a:cubicBezTo>
                  <a:cubicBezTo>
                    <a:pt x="2268" y="70387"/>
                    <a:pt x="3953" y="68843"/>
                    <a:pt x="5909" y="67056"/>
                  </a:cubicBezTo>
                  <a:cubicBezTo>
                    <a:pt x="7938" y="65166"/>
                    <a:pt x="10238" y="63036"/>
                    <a:pt x="10238" y="58845"/>
                  </a:cubicBezTo>
                  <a:cubicBezTo>
                    <a:pt x="10238" y="54690"/>
                    <a:pt x="7938" y="52560"/>
                    <a:pt x="5909" y="50669"/>
                  </a:cubicBezTo>
                  <a:cubicBezTo>
                    <a:pt x="3953" y="48883"/>
                    <a:pt x="2268" y="47338"/>
                    <a:pt x="2268" y="44142"/>
                  </a:cubicBezTo>
                  <a:cubicBezTo>
                    <a:pt x="2268" y="40949"/>
                    <a:pt x="3953" y="39401"/>
                    <a:pt x="5909" y="37615"/>
                  </a:cubicBezTo>
                  <a:cubicBezTo>
                    <a:pt x="7938" y="35727"/>
                    <a:pt x="10238" y="33597"/>
                    <a:pt x="10238" y="29439"/>
                  </a:cubicBezTo>
                  <a:cubicBezTo>
                    <a:pt x="10238" y="25248"/>
                    <a:pt x="7938" y="23118"/>
                    <a:pt x="5876" y="21230"/>
                  </a:cubicBezTo>
                  <a:cubicBezTo>
                    <a:pt x="3953" y="19444"/>
                    <a:pt x="2268" y="17897"/>
                    <a:pt x="2268" y="14736"/>
                  </a:cubicBezTo>
                  <a:cubicBezTo>
                    <a:pt x="2268" y="11543"/>
                    <a:pt x="3953" y="9996"/>
                    <a:pt x="5909" y="8209"/>
                  </a:cubicBezTo>
                  <a:cubicBezTo>
                    <a:pt x="7938" y="6321"/>
                    <a:pt x="10238" y="4191"/>
                    <a:pt x="102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475;p33"/>
            <p:cNvSpPr/>
            <p:nvPr/>
          </p:nvSpPr>
          <p:spPr>
            <a:xfrm>
              <a:off x="8254727" y="-90700"/>
              <a:ext cx="97098" cy="1260383"/>
            </a:xfrm>
            <a:custGeom>
              <a:avLst/>
              <a:gdLst/>
              <a:ahLst/>
              <a:cxnLst/>
              <a:rect l="l" t="t" r="r" b="b"/>
              <a:pathLst>
                <a:path w="10202" h="132428" extrusionOk="0">
                  <a:moveTo>
                    <a:pt x="7934" y="0"/>
                  </a:moveTo>
                  <a:cubicBezTo>
                    <a:pt x="7934" y="3194"/>
                    <a:pt x="6252" y="4741"/>
                    <a:pt x="4328" y="6527"/>
                  </a:cubicBezTo>
                  <a:cubicBezTo>
                    <a:pt x="2300" y="8415"/>
                    <a:pt x="0" y="10545"/>
                    <a:pt x="0" y="14736"/>
                  </a:cubicBezTo>
                  <a:cubicBezTo>
                    <a:pt x="0" y="18894"/>
                    <a:pt x="2300" y="21024"/>
                    <a:pt x="4328" y="22912"/>
                  </a:cubicBezTo>
                  <a:cubicBezTo>
                    <a:pt x="6252" y="24699"/>
                    <a:pt x="7934" y="26246"/>
                    <a:pt x="7934" y="29439"/>
                  </a:cubicBezTo>
                  <a:cubicBezTo>
                    <a:pt x="7934" y="32600"/>
                    <a:pt x="6252" y="34147"/>
                    <a:pt x="4328" y="35966"/>
                  </a:cubicBezTo>
                  <a:cubicBezTo>
                    <a:pt x="2300" y="37821"/>
                    <a:pt x="0" y="39951"/>
                    <a:pt x="0" y="44142"/>
                  </a:cubicBezTo>
                  <a:cubicBezTo>
                    <a:pt x="0" y="48300"/>
                    <a:pt x="2300" y="50463"/>
                    <a:pt x="4328" y="52318"/>
                  </a:cubicBezTo>
                  <a:cubicBezTo>
                    <a:pt x="6252" y="54104"/>
                    <a:pt x="7934" y="55651"/>
                    <a:pt x="7934" y="58845"/>
                  </a:cubicBezTo>
                  <a:cubicBezTo>
                    <a:pt x="7934" y="62041"/>
                    <a:pt x="6252" y="63585"/>
                    <a:pt x="4328" y="65372"/>
                  </a:cubicBezTo>
                  <a:cubicBezTo>
                    <a:pt x="2300" y="67263"/>
                    <a:pt x="0" y="69392"/>
                    <a:pt x="0" y="73548"/>
                  </a:cubicBezTo>
                  <a:cubicBezTo>
                    <a:pt x="0" y="77739"/>
                    <a:pt x="2300" y="79869"/>
                    <a:pt x="4328" y="81759"/>
                  </a:cubicBezTo>
                  <a:cubicBezTo>
                    <a:pt x="6252" y="83546"/>
                    <a:pt x="7934" y="85090"/>
                    <a:pt x="7934" y="88286"/>
                  </a:cubicBezTo>
                  <a:cubicBezTo>
                    <a:pt x="7934" y="91447"/>
                    <a:pt x="6252" y="92991"/>
                    <a:pt x="4328" y="94813"/>
                  </a:cubicBezTo>
                  <a:cubicBezTo>
                    <a:pt x="2300" y="96668"/>
                    <a:pt x="0" y="98831"/>
                    <a:pt x="0" y="102989"/>
                  </a:cubicBezTo>
                  <a:cubicBezTo>
                    <a:pt x="0" y="107180"/>
                    <a:pt x="2300" y="109310"/>
                    <a:pt x="4328" y="111198"/>
                  </a:cubicBezTo>
                  <a:cubicBezTo>
                    <a:pt x="6252" y="112984"/>
                    <a:pt x="7934" y="114532"/>
                    <a:pt x="7934" y="117725"/>
                  </a:cubicBezTo>
                  <a:cubicBezTo>
                    <a:pt x="7934" y="120885"/>
                    <a:pt x="6252" y="122433"/>
                    <a:pt x="4328" y="124252"/>
                  </a:cubicBezTo>
                  <a:cubicBezTo>
                    <a:pt x="2300" y="126107"/>
                    <a:pt x="0" y="128273"/>
                    <a:pt x="0" y="132428"/>
                  </a:cubicBezTo>
                  <a:lnTo>
                    <a:pt x="2267" y="132428"/>
                  </a:lnTo>
                  <a:cubicBezTo>
                    <a:pt x="2267" y="129234"/>
                    <a:pt x="3916" y="127687"/>
                    <a:pt x="5873" y="125901"/>
                  </a:cubicBezTo>
                  <a:cubicBezTo>
                    <a:pt x="7901" y="124013"/>
                    <a:pt x="10201" y="121883"/>
                    <a:pt x="10201" y="117725"/>
                  </a:cubicBezTo>
                  <a:cubicBezTo>
                    <a:pt x="10201" y="113534"/>
                    <a:pt x="7901" y="111404"/>
                    <a:pt x="5873" y="109516"/>
                  </a:cubicBezTo>
                  <a:cubicBezTo>
                    <a:pt x="3916" y="107730"/>
                    <a:pt x="2267" y="106183"/>
                    <a:pt x="2267" y="102989"/>
                  </a:cubicBezTo>
                  <a:cubicBezTo>
                    <a:pt x="2267" y="99793"/>
                    <a:pt x="3916" y="98249"/>
                    <a:pt x="5873" y="96462"/>
                  </a:cubicBezTo>
                  <a:cubicBezTo>
                    <a:pt x="7901" y="94571"/>
                    <a:pt x="10201" y="92442"/>
                    <a:pt x="10201" y="88286"/>
                  </a:cubicBezTo>
                  <a:cubicBezTo>
                    <a:pt x="10201" y="84095"/>
                    <a:pt x="7901" y="81965"/>
                    <a:pt x="5873" y="80075"/>
                  </a:cubicBezTo>
                  <a:cubicBezTo>
                    <a:pt x="3916" y="78288"/>
                    <a:pt x="2267" y="76744"/>
                    <a:pt x="2267" y="73548"/>
                  </a:cubicBezTo>
                  <a:cubicBezTo>
                    <a:pt x="2267" y="70387"/>
                    <a:pt x="3916" y="68843"/>
                    <a:pt x="5873" y="67056"/>
                  </a:cubicBezTo>
                  <a:cubicBezTo>
                    <a:pt x="7901" y="65166"/>
                    <a:pt x="10201" y="63036"/>
                    <a:pt x="10201" y="58845"/>
                  </a:cubicBezTo>
                  <a:cubicBezTo>
                    <a:pt x="10201" y="54690"/>
                    <a:pt x="7901" y="52560"/>
                    <a:pt x="5873" y="50669"/>
                  </a:cubicBezTo>
                  <a:cubicBezTo>
                    <a:pt x="3916" y="48883"/>
                    <a:pt x="2267" y="47338"/>
                    <a:pt x="2267" y="44142"/>
                  </a:cubicBezTo>
                  <a:cubicBezTo>
                    <a:pt x="2267" y="40949"/>
                    <a:pt x="3916" y="39401"/>
                    <a:pt x="5873" y="37615"/>
                  </a:cubicBezTo>
                  <a:cubicBezTo>
                    <a:pt x="7901" y="35727"/>
                    <a:pt x="10201" y="33597"/>
                    <a:pt x="10201" y="29439"/>
                  </a:cubicBezTo>
                  <a:cubicBezTo>
                    <a:pt x="10201" y="25248"/>
                    <a:pt x="7901" y="23118"/>
                    <a:pt x="5873" y="21230"/>
                  </a:cubicBezTo>
                  <a:cubicBezTo>
                    <a:pt x="3916" y="19444"/>
                    <a:pt x="2267" y="17897"/>
                    <a:pt x="2267" y="14736"/>
                  </a:cubicBezTo>
                  <a:cubicBezTo>
                    <a:pt x="2267" y="11543"/>
                    <a:pt x="3916" y="9996"/>
                    <a:pt x="5873" y="8209"/>
                  </a:cubicBezTo>
                  <a:cubicBezTo>
                    <a:pt x="7901" y="6321"/>
                    <a:pt x="10201" y="4191"/>
                    <a:pt x="102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476" name="Google Shape;476;p33"/>
          <p:cNvPicPr preferRelativeResize="0"/>
          <p:nvPr/>
        </p:nvPicPr>
        <p:blipFill rotWithShape="1">
          <a:blip r:embed="rId4">
            <a:alphaModFix/>
          </a:blip>
          <a:srcRect l="7385" t="28457" r="8019" b="34736"/>
          <a:stretch/>
        </p:blipFill>
        <p:spPr>
          <a:xfrm>
            <a:off x="4047175" y="2686475"/>
            <a:ext cx="1233500" cy="195749"/>
          </a:xfrm>
          <a:prstGeom prst="rect">
            <a:avLst/>
          </a:prstGeom>
          <a:noFill/>
          <a:ln>
            <a:noFill/>
          </a:ln>
        </p:spPr>
      </p:pic>
      <p:grpSp>
        <p:nvGrpSpPr>
          <p:cNvPr id="477" name="Google Shape;477;p33"/>
          <p:cNvGrpSpPr/>
          <p:nvPr/>
        </p:nvGrpSpPr>
        <p:grpSpPr>
          <a:xfrm rot="5400000">
            <a:off x="3542000" y="4509373"/>
            <a:ext cx="436989" cy="189261"/>
            <a:chOff x="713225" y="4487573"/>
            <a:chExt cx="436989" cy="189261"/>
          </a:xfrm>
        </p:grpSpPr>
        <p:sp>
          <p:nvSpPr>
            <p:cNvPr id="478" name="Google Shape;478;p33"/>
            <p:cNvSpPr/>
            <p:nvPr/>
          </p:nvSpPr>
          <p:spPr>
            <a:xfrm>
              <a:off x="713225" y="4487573"/>
              <a:ext cx="189193" cy="189261"/>
            </a:xfrm>
            <a:custGeom>
              <a:avLst/>
              <a:gdLst/>
              <a:ahLst/>
              <a:cxnLst/>
              <a:rect l="l" t="t" r="r" b="b"/>
              <a:pathLst>
                <a:path w="32121" h="32119" extrusionOk="0">
                  <a:moveTo>
                    <a:pt x="5326" y="0"/>
                  </a:moveTo>
                  <a:lnTo>
                    <a:pt x="0" y="5323"/>
                  </a:lnTo>
                  <a:lnTo>
                    <a:pt x="10718" y="16041"/>
                  </a:lnTo>
                  <a:lnTo>
                    <a:pt x="0" y="26795"/>
                  </a:lnTo>
                  <a:lnTo>
                    <a:pt x="5326" y="32118"/>
                  </a:lnTo>
                  <a:lnTo>
                    <a:pt x="16044" y="21400"/>
                  </a:lnTo>
                  <a:lnTo>
                    <a:pt x="26762" y="32118"/>
                  </a:lnTo>
                  <a:lnTo>
                    <a:pt x="32121" y="26795"/>
                  </a:lnTo>
                  <a:lnTo>
                    <a:pt x="21403" y="16041"/>
                  </a:lnTo>
                  <a:lnTo>
                    <a:pt x="32121" y="5323"/>
                  </a:lnTo>
                  <a:lnTo>
                    <a:pt x="26762" y="0"/>
                  </a:lnTo>
                  <a:lnTo>
                    <a:pt x="16044" y="10718"/>
                  </a:lnTo>
                  <a:lnTo>
                    <a:pt x="532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479;p33"/>
            <p:cNvSpPr/>
            <p:nvPr/>
          </p:nvSpPr>
          <p:spPr>
            <a:xfrm>
              <a:off x="961021" y="4487573"/>
              <a:ext cx="189193" cy="189261"/>
            </a:xfrm>
            <a:custGeom>
              <a:avLst/>
              <a:gdLst/>
              <a:ahLst/>
              <a:cxnLst/>
              <a:rect l="l" t="t" r="r" b="b"/>
              <a:pathLst>
                <a:path w="32121" h="32119" extrusionOk="0">
                  <a:moveTo>
                    <a:pt x="5326" y="0"/>
                  </a:moveTo>
                  <a:lnTo>
                    <a:pt x="0" y="5323"/>
                  </a:lnTo>
                  <a:lnTo>
                    <a:pt x="10718" y="16041"/>
                  </a:lnTo>
                  <a:lnTo>
                    <a:pt x="0" y="26795"/>
                  </a:lnTo>
                  <a:lnTo>
                    <a:pt x="5326" y="32118"/>
                  </a:lnTo>
                  <a:lnTo>
                    <a:pt x="16044" y="21400"/>
                  </a:lnTo>
                  <a:lnTo>
                    <a:pt x="26762" y="32118"/>
                  </a:lnTo>
                  <a:lnTo>
                    <a:pt x="32121" y="26795"/>
                  </a:lnTo>
                  <a:lnTo>
                    <a:pt x="21403" y="16041"/>
                  </a:lnTo>
                  <a:lnTo>
                    <a:pt x="32121" y="5323"/>
                  </a:lnTo>
                  <a:lnTo>
                    <a:pt x="26762" y="0"/>
                  </a:lnTo>
                  <a:lnTo>
                    <a:pt x="16044" y="10718"/>
                  </a:lnTo>
                  <a:lnTo>
                    <a:pt x="532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2002338781"/>
      </p:ext>
    </p:extLst>
  </p:cSld>
  <p:clrMapOvr>
    <a:masterClrMapping/>
  </p:clrMapOvr>
  <p:transition>
    <p:fade/>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AEF401FD-F757-4975-CE87-CB5BEEF191D9}"/>
              </a:ext>
            </a:extLst>
          </p:cNvPr>
          <p:cNvSpPr>
            <a:spLocks noGrp="1"/>
          </p:cNvSpPr>
          <p:nvPr>
            <p:ph type="title"/>
          </p:nvPr>
        </p:nvSpPr>
        <p:spPr>
          <a:xfrm>
            <a:off x="2705100" y="361950"/>
            <a:ext cx="3733800" cy="572700"/>
          </a:xfrm>
        </p:spPr>
        <p:txBody>
          <a:bodyPr/>
          <a:lstStyle/>
          <a:p>
            <a:pPr algn="ctr"/>
            <a:r>
              <a:rPr lang="en-US" sz="2000"/>
              <a:t>TỔ CHỨC THƯ MỤC</a:t>
            </a:r>
          </a:p>
        </p:txBody>
      </p:sp>
      <p:sp>
        <p:nvSpPr>
          <p:cNvPr id="2" name="Google Shape;469;p33">
            <a:extLst>
              <a:ext uri="{FF2B5EF4-FFF2-40B4-BE49-F238E27FC236}">
                <a16:creationId xmlns:a16="http://schemas.microsoft.com/office/drawing/2014/main" id="{42CF77AF-C5CB-EC9E-85E2-9E5B82834581}"/>
              </a:ext>
            </a:extLst>
          </p:cNvPr>
          <p:cNvSpPr txBox="1">
            <a:spLocks/>
          </p:cNvSpPr>
          <p:nvPr/>
        </p:nvSpPr>
        <p:spPr>
          <a:xfrm>
            <a:off x="472039" y="1123950"/>
            <a:ext cx="3009900" cy="412750"/>
          </a:xfrm>
          <a:prstGeom prst="rect">
            <a:avLst/>
          </a:prstGeom>
          <a:solidFill>
            <a:schemeClr val="tx1">
              <a:lumMod val="20000"/>
              <a:lumOff val="80000"/>
            </a:schemeClr>
          </a:solidFill>
          <a:ln>
            <a:solidFill>
              <a:schemeClr val="accent3">
                <a:lumMod val="75000"/>
              </a:schemeClr>
            </a:solid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Space Grotesk"/>
              <a:buNone/>
              <a:defRPr sz="3000" b="1" i="0" u="none" strike="noStrike" cap="none">
                <a:solidFill>
                  <a:schemeClr val="dk1"/>
                </a:solidFill>
                <a:latin typeface="Space Grotesk"/>
                <a:ea typeface="Space Grotesk"/>
                <a:cs typeface="Space Grotesk"/>
                <a:sym typeface="Space Grotesk"/>
              </a:defRPr>
            </a:lvl1pPr>
            <a:lvl2pPr marR="0" lvl="1" algn="l" rtl="0">
              <a:lnSpc>
                <a:spcPct val="100000"/>
              </a:lnSpc>
              <a:spcBef>
                <a:spcPts val="0"/>
              </a:spcBef>
              <a:spcAft>
                <a:spcPts val="0"/>
              </a:spcAft>
              <a:buClr>
                <a:schemeClr val="dk1"/>
              </a:buClr>
              <a:buSzPts val="3000"/>
              <a:buFont typeface="Space Grotesk"/>
              <a:buNone/>
              <a:defRPr sz="3000" b="1" i="0" u="none" strike="noStrike" cap="none">
                <a:solidFill>
                  <a:schemeClr val="dk1"/>
                </a:solidFill>
                <a:latin typeface="Space Grotesk"/>
                <a:ea typeface="Space Grotesk"/>
                <a:cs typeface="Space Grotesk"/>
                <a:sym typeface="Space Grotesk"/>
              </a:defRPr>
            </a:lvl2pPr>
            <a:lvl3pPr marR="0" lvl="2" algn="l" rtl="0">
              <a:lnSpc>
                <a:spcPct val="100000"/>
              </a:lnSpc>
              <a:spcBef>
                <a:spcPts val="0"/>
              </a:spcBef>
              <a:spcAft>
                <a:spcPts val="0"/>
              </a:spcAft>
              <a:buClr>
                <a:schemeClr val="dk1"/>
              </a:buClr>
              <a:buSzPts val="3000"/>
              <a:buFont typeface="Space Grotesk"/>
              <a:buNone/>
              <a:defRPr sz="3000" b="1" i="0" u="none" strike="noStrike" cap="none">
                <a:solidFill>
                  <a:schemeClr val="dk1"/>
                </a:solidFill>
                <a:latin typeface="Space Grotesk"/>
                <a:ea typeface="Space Grotesk"/>
                <a:cs typeface="Space Grotesk"/>
                <a:sym typeface="Space Grotesk"/>
              </a:defRPr>
            </a:lvl3pPr>
            <a:lvl4pPr marR="0" lvl="3" algn="l" rtl="0">
              <a:lnSpc>
                <a:spcPct val="100000"/>
              </a:lnSpc>
              <a:spcBef>
                <a:spcPts val="0"/>
              </a:spcBef>
              <a:spcAft>
                <a:spcPts val="0"/>
              </a:spcAft>
              <a:buClr>
                <a:schemeClr val="dk1"/>
              </a:buClr>
              <a:buSzPts val="3000"/>
              <a:buFont typeface="Space Grotesk"/>
              <a:buNone/>
              <a:defRPr sz="3000" b="1" i="0" u="none" strike="noStrike" cap="none">
                <a:solidFill>
                  <a:schemeClr val="dk1"/>
                </a:solidFill>
                <a:latin typeface="Space Grotesk"/>
                <a:ea typeface="Space Grotesk"/>
                <a:cs typeface="Space Grotesk"/>
                <a:sym typeface="Space Grotesk"/>
              </a:defRPr>
            </a:lvl4pPr>
            <a:lvl5pPr marR="0" lvl="4" algn="l" rtl="0">
              <a:lnSpc>
                <a:spcPct val="100000"/>
              </a:lnSpc>
              <a:spcBef>
                <a:spcPts val="0"/>
              </a:spcBef>
              <a:spcAft>
                <a:spcPts val="0"/>
              </a:spcAft>
              <a:buClr>
                <a:schemeClr val="dk1"/>
              </a:buClr>
              <a:buSzPts val="3000"/>
              <a:buFont typeface="Space Grotesk"/>
              <a:buNone/>
              <a:defRPr sz="3000" b="1" i="0" u="none" strike="noStrike" cap="none">
                <a:solidFill>
                  <a:schemeClr val="dk1"/>
                </a:solidFill>
                <a:latin typeface="Space Grotesk"/>
                <a:ea typeface="Space Grotesk"/>
                <a:cs typeface="Space Grotesk"/>
                <a:sym typeface="Space Grotesk"/>
              </a:defRPr>
            </a:lvl5pPr>
            <a:lvl6pPr marR="0" lvl="5" algn="l" rtl="0">
              <a:lnSpc>
                <a:spcPct val="100000"/>
              </a:lnSpc>
              <a:spcBef>
                <a:spcPts val="0"/>
              </a:spcBef>
              <a:spcAft>
                <a:spcPts val="0"/>
              </a:spcAft>
              <a:buClr>
                <a:schemeClr val="dk1"/>
              </a:buClr>
              <a:buSzPts val="3000"/>
              <a:buFont typeface="Space Grotesk"/>
              <a:buNone/>
              <a:defRPr sz="3000" b="1" i="0" u="none" strike="noStrike" cap="none">
                <a:solidFill>
                  <a:schemeClr val="dk1"/>
                </a:solidFill>
                <a:latin typeface="Space Grotesk"/>
                <a:ea typeface="Space Grotesk"/>
                <a:cs typeface="Space Grotesk"/>
                <a:sym typeface="Space Grotesk"/>
              </a:defRPr>
            </a:lvl6pPr>
            <a:lvl7pPr marR="0" lvl="6" algn="l" rtl="0">
              <a:lnSpc>
                <a:spcPct val="100000"/>
              </a:lnSpc>
              <a:spcBef>
                <a:spcPts val="0"/>
              </a:spcBef>
              <a:spcAft>
                <a:spcPts val="0"/>
              </a:spcAft>
              <a:buClr>
                <a:schemeClr val="dk1"/>
              </a:buClr>
              <a:buSzPts val="3000"/>
              <a:buFont typeface="Space Grotesk"/>
              <a:buNone/>
              <a:defRPr sz="3000" b="1" i="0" u="none" strike="noStrike" cap="none">
                <a:solidFill>
                  <a:schemeClr val="dk1"/>
                </a:solidFill>
                <a:latin typeface="Space Grotesk"/>
                <a:ea typeface="Space Grotesk"/>
                <a:cs typeface="Space Grotesk"/>
                <a:sym typeface="Space Grotesk"/>
              </a:defRPr>
            </a:lvl7pPr>
            <a:lvl8pPr marR="0" lvl="7" algn="l" rtl="0">
              <a:lnSpc>
                <a:spcPct val="100000"/>
              </a:lnSpc>
              <a:spcBef>
                <a:spcPts val="0"/>
              </a:spcBef>
              <a:spcAft>
                <a:spcPts val="0"/>
              </a:spcAft>
              <a:buClr>
                <a:schemeClr val="dk1"/>
              </a:buClr>
              <a:buSzPts val="3000"/>
              <a:buFont typeface="Space Grotesk"/>
              <a:buNone/>
              <a:defRPr sz="3000" b="1" i="0" u="none" strike="noStrike" cap="none">
                <a:solidFill>
                  <a:schemeClr val="dk1"/>
                </a:solidFill>
                <a:latin typeface="Space Grotesk"/>
                <a:ea typeface="Space Grotesk"/>
                <a:cs typeface="Space Grotesk"/>
                <a:sym typeface="Space Grotesk"/>
              </a:defRPr>
            </a:lvl8pPr>
            <a:lvl9pPr marR="0" lvl="8" algn="l" rtl="0">
              <a:lnSpc>
                <a:spcPct val="100000"/>
              </a:lnSpc>
              <a:spcBef>
                <a:spcPts val="0"/>
              </a:spcBef>
              <a:spcAft>
                <a:spcPts val="0"/>
              </a:spcAft>
              <a:buClr>
                <a:schemeClr val="dk1"/>
              </a:buClr>
              <a:buSzPts val="3000"/>
              <a:buFont typeface="Space Grotesk"/>
              <a:buNone/>
              <a:defRPr sz="3000" b="1" i="0" u="none" strike="noStrike" cap="none">
                <a:solidFill>
                  <a:schemeClr val="dk1"/>
                </a:solidFill>
                <a:latin typeface="Space Grotesk"/>
                <a:ea typeface="Space Grotesk"/>
                <a:cs typeface="Space Grotesk"/>
                <a:sym typeface="Space Grotesk"/>
              </a:defRPr>
            </a:lvl9pPr>
          </a:lstStyle>
          <a:p>
            <a:r>
              <a:rPr lang="en-US" sz="1400">
                <a:solidFill>
                  <a:sysClr val="windowText" lastClr="000000"/>
                </a:solidFill>
                <a:latin typeface="#9Slide03 Ralewayv4020 Medium" panose="00000600000000000000" pitchFamily="2" charset="0"/>
              </a:rPr>
              <a:t>Chứa các thiết đặt CSDL, Key</a:t>
            </a:r>
          </a:p>
        </p:txBody>
      </p:sp>
      <p:pic>
        <p:nvPicPr>
          <p:cNvPr id="4" name="Picture 3">
            <a:extLst>
              <a:ext uri="{FF2B5EF4-FFF2-40B4-BE49-F238E27FC236}">
                <a16:creationId xmlns:a16="http://schemas.microsoft.com/office/drawing/2014/main" id="{A3720BBC-AE8B-B6D5-1F64-673FB49A31A7}"/>
              </a:ext>
            </a:extLst>
          </p:cNvPr>
          <p:cNvPicPr>
            <a:picLocks noChangeAspect="1"/>
          </p:cNvPicPr>
          <p:nvPr/>
        </p:nvPicPr>
        <p:blipFill>
          <a:blip r:embed="rId2"/>
          <a:stretch>
            <a:fillRect/>
          </a:stretch>
        </p:blipFill>
        <p:spPr>
          <a:xfrm>
            <a:off x="4252361" y="1123950"/>
            <a:ext cx="4419600" cy="2777644"/>
          </a:xfrm>
          <a:prstGeom prst="rect">
            <a:avLst/>
          </a:prstGeom>
        </p:spPr>
      </p:pic>
      <p:sp>
        <p:nvSpPr>
          <p:cNvPr id="5" name="Google Shape;469;p33">
            <a:extLst>
              <a:ext uri="{FF2B5EF4-FFF2-40B4-BE49-F238E27FC236}">
                <a16:creationId xmlns:a16="http://schemas.microsoft.com/office/drawing/2014/main" id="{1156E0DB-E919-3E92-265B-CAFD3F03AC69}"/>
              </a:ext>
            </a:extLst>
          </p:cNvPr>
          <p:cNvSpPr txBox="1">
            <a:spLocks/>
          </p:cNvSpPr>
          <p:nvPr/>
        </p:nvSpPr>
        <p:spPr>
          <a:xfrm>
            <a:off x="476852" y="2306397"/>
            <a:ext cx="3009900" cy="412750"/>
          </a:xfrm>
          <a:prstGeom prst="rect">
            <a:avLst/>
          </a:prstGeom>
          <a:solidFill>
            <a:schemeClr val="tx1">
              <a:lumMod val="20000"/>
              <a:lumOff val="80000"/>
            </a:schemeClr>
          </a:solidFill>
          <a:ln>
            <a:solidFill>
              <a:schemeClr val="accent3">
                <a:lumMod val="75000"/>
              </a:schemeClr>
            </a:solid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Space Grotesk"/>
              <a:buNone/>
              <a:defRPr sz="3000" b="1" i="0" u="none" strike="noStrike" cap="none">
                <a:solidFill>
                  <a:schemeClr val="dk1"/>
                </a:solidFill>
                <a:latin typeface="Space Grotesk"/>
                <a:ea typeface="Space Grotesk"/>
                <a:cs typeface="Space Grotesk"/>
                <a:sym typeface="Space Grotesk"/>
              </a:defRPr>
            </a:lvl1pPr>
            <a:lvl2pPr marR="0" lvl="1" algn="l" rtl="0">
              <a:lnSpc>
                <a:spcPct val="100000"/>
              </a:lnSpc>
              <a:spcBef>
                <a:spcPts val="0"/>
              </a:spcBef>
              <a:spcAft>
                <a:spcPts val="0"/>
              </a:spcAft>
              <a:buClr>
                <a:schemeClr val="dk1"/>
              </a:buClr>
              <a:buSzPts val="3000"/>
              <a:buFont typeface="Space Grotesk"/>
              <a:buNone/>
              <a:defRPr sz="3000" b="1" i="0" u="none" strike="noStrike" cap="none">
                <a:solidFill>
                  <a:schemeClr val="dk1"/>
                </a:solidFill>
                <a:latin typeface="Space Grotesk"/>
                <a:ea typeface="Space Grotesk"/>
                <a:cs typeface="Space Grotesk"/>
                <a:sym typeface="Space Grotesk"/>
              </a:defRPr>
            </a:lvl2pPr>
            <a:lvl3pPr marR="0" lvl="2" algn="l" rtl="0">
              <a:lnSpc>
                <a:spcPct val="100000"/>
              </a:lnSpc>
              <a:spcBef>
                <a:spcPts val="0"/>
              </a:spcBef>
              <a:spcAft>
                <a:spcPts val="0"/>
              </a:spcAft>
              <a:buClr>
                <a:schemeClr val="dk1"/>
              </a:buClr>
              <a:buSzPts val="3000"/>
              <a:buFont typeface="Space Grotesk"/>
              <a:buNone/>
              <a:defRPr sz="3000" b="1" i="0" u="none" strike="noStrike" cap="none">
                <a:solidFill>
                  <a:schemeClr val="dk1"/>
                </a:solidFill>
                <a:latin typeface="Space Grotesk"/>
                <a:ea typeface="Space Grotesk"/>
                <a:cs typeface="Space Grotesk"/>
                <a:sym typeface="Space Grotesk"/>
              </a:defRPr>
            </a:lvl3pPr>
            <a:lvl4pPr marR="0" lvl="3" algn="l" rtl="0">
              <a:lnSpc>
                <a:spcPct val="100000"/>
              </a:lnSpc>
              <a:spcBef>
                <a:spcPts val="0"/>
              </a:spcBef>
              <a:spcAft>
                <a:spcPts val="0"/>
              </a:spcAft>
              <a:buClr>
                <a:schemeClr val="dk1"/>
              </a:buClr>
              <a:buSzPts val="3000"/>
              <a:buFont typeface="Space Grotesk"/>
              <a:buNone/>
              <a:defRPr sz="3000" b="1" i="0" u="none" strike="noStrike" cap="none">
                <a:solidFill>
                  <a:schemeClr val="dk1"/>
                </a:solidFill>
                <a:latin typeface="Space Grotesk"/>
                <a:ea typeface="Space Grotesk"/>
                <a:cs typeface="Space Grotesk"/>
                <a:sym typeface="Space Grotesk"/>
              </a:defRPr>
            </a:lvl4pPr>
            <a:lvl5pPr marR="0" lvl="4" algn="l" rtl="0">
              <a:lnSpc>
                <a:spcPct val="100000"/>
              </a:lnSpc>
              <a:spcBef>
                <a:spcPts val="0"/>
              </a:spcBef>
              <a:spcAft>
                <a:spcPts val="0"/>
              </a:spcAft>
              <a:buClr>
                <a:schemeClr val="dk1"/>
              </a:buClr>
              <a:buSzPts val="3000"/>
              <a:buFont typeface="Space Grotesk"/>
              <a:buNone/>
              <a:defRPr sz="3000" b="1" i="0" u="none" strike="noStrike" cap="none">
                <a:solidFill>
                  <a:schemeClr val="dk1"/>
                </a:solidFill>
                <a:latin typeface="Space Grotesk"/>
                <a:ea typeface="Space Grotesk"/>
                <a:cs typeface="Space Grotesk"/>
                <a:sym typeface="Space Grotesk"/>
              </a:defRPr>
            </a:lvl5pPr>
            <a:lvl6pPr marR="0" lvl="5" algn="l" rtl="0">
              <a:lnSpc>
                <a:spcPct val="100000"/>
              </a:lnSpc>
              <a:spcBef>
                <a:spcPts val="0"/>
              </a:spcBef>
              <a:spcAft>
                <a:spcPts val="0"/>
              </a:spcAft>
              <a:buClr>
                <a:schemeClr val="dk1"/>
              </a:buClr>
              <a:buSzPts val="3000"/>
              <a:buFont typeface="Space Grotesk"/>
              <a:buNone/>
              <a:defRPr sz="3000" b="1" i="0" u="none" strike="noStrike" cap="none">
                <a:solidFill>
                  <a:schemeClr val="dk1"/>
                </a:solidFill>
                <a:latin typeface="Space Grotesk"/>
                <a:ea typeface="Space Grotesk"/>
                <a:cs typeface="Space Grotesk"/>
                <a:sym typeface="Space Grotesk"/>
              </a:defRPr>
            </a:lvl6pPr>
            <a:lvl7pPr marR="0" lvl="6" algn="l" rtl="0">
              <a:lnSpc>
                <a:spcPct val="100000"/>
              </a:lnSpc>
              <a:spcBef>
                <a:spcPts val="0"/>
              </a:spcBef>
              <a:spcAft>
                <a:spcPts val="0"/>
              </a:spcAft>
              <a:buClr>
                <a:schemeClr val="dk1"/>
              </a:buClr>
              <a:buSzPts val="3000"/>
              <a:buFont typeface="Space Grotesk"/>
              <a:buNone/>
              <a:defRPr sz="3000" b="1" i="0" u="none" strike="noStrike" cap="none">
                <a:solidFill>
                  <a:schemeClr val="dk1"/>
                </a:solidFill>
                <a:latin typeface="Space Grotesk"/>
                <a:ea typeface="Space Grotesk"/>
                <a:cs typeface="Space Grotesk"/>
                <a:sym typeface="Space Grotesk"/>
              </a:defRPr>
            </a:lvl7pPr>
            <a:lvl8pPr marR="0" lvl="7" algn="l" rtl="0">
              <a:lnSpc>
                <a:spcPct val="100000"/>
              </a:lnSpc>
              <a:spcBef>
                <a:spcPts val="0"/>
              </a:spcBef>
              <a:spcAft>
                <a:spcPts val="0"/>
              </a:spcAft>
              <a:buClr>
                <a:schemeClr val="dk1"/>
              </a:buClr>
              <a:buSzPts val="3000"/>
              <a:buFont typeface="Space Grotesk"/>
              <a:buNone/>
              <a:defRPr sz="3000" b="1" i="0" u="none" strike="noStrike" cap="none">
                <a:solidFill>
                  <a:schemeClr val="dk1"/>
                </a:solidFill>
                <a:latin typeface="Space Grotesk"/>
                <a:ea typeface="Space Grotesk"/>
                <a:cs typeface="Space Grotesk"/>
                <a:sym typeface="Space Grotesk"/>
              </a:defRPr>
            </a:lvl8pPr>
            <a:lvl9pPr marR="0" lvl="8" algn="l" rtl="0">
              <a:lnSpc>
                <a:spcPct val="100000"/>
              </a:lnSpc>
              <a:spcBef>
                <a:spcPts val="0"/>
              </a:spcBef>
              <a:spcAft>
                <a:spcPts val="0"/>
              </a:spcAft>
              <a:buClr>
                <a:schemeClr val="dk1"/>
              </a:buClr>
              <a:buSzPts val="3000"/>
              <a:buFont typeface="Space Grotesk"/>
              <a:buNone/>
              <a:defRPr sz="3000" b="1" i="0" u="none" strike="noStrike" cap="none">
                <a:solidFill>
                  <a:schemeClr val="dk1"/>
                </a:solidFill>
                <a:latin typeface="Space Grotesk"/>
                <a:ea typeface="Space Grotesk"/>
                <a:cs typeface="Space Grotesk"/>
                <a:sym typeface="Space Grotesk"/>
              </a:defRPr>
            </a:lvl9pPr>
          </a:lstStyle>
          <a:p>
            <a:r>
              <a:rPr lang="en-US" sz="1400">
                <a:solidFill>
                  <a:sysClr val="windowText" lastClr="000000"/>
                </a:solidFill>
                <a:latin typeface="#9Slide03 Ralewayv4020 Medium" panose="00000600000000000000" pitchFamily="2" charset="0"/>
              </a:rPr>
              <a:t>Xác thực người dùng</a:t>
            </a:r>
          </a:p>
        </p:txBody>
      </p:sp>
      <p:cxnSp>
        <p:nvCxnSpPr>
          <p:cNvPr id="8" name="Straight Arrow Connector 7">
            <a:extLst>
              <a:ext uri="{FF2B5EF4-FFF2-40B4-BE49-F238E27FC236}">
                <a16:creationId xmlns:a16="http://schemas.microsoft.com/office/drawing/2014/main" id="{22ABE31A-6AE3-3A83-4797-0F592C78E556}"/>
              </a:ext>
            </a:extLst>
          </p:cNvPr>
          <p:cNvCxnSpPr>
            <a:stCxn id="4" idx="1"/>
            <a:endCxn id="5" idx="3"/>
          </p:cNvCxnSpPr>
          <p:nvPr/>
        </p:nvCxnSpPr>
        <p:spPr>
          <a:xfrm flipH="1">
            <a:off x="3486752" y="2512772"/>
            <a:ext cx="765609" cy="0"/>
          </a:xfrm>
          <a:prstGeom prst="straightConnector1">
            <a:avLst/>
          </a:prstGeom>
          <a:ln w="19050">
            <a:solidFill>
              <a:schemeClr val="bg1">
                <a:lumMod val="1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9" name="Straight Arrow Connector 8">
            <a:extLst>
              <a:ext uri="{FF2B5EF4-FFF2-40B4-BE49-F238E27FC236}">
                <a16:creationId xmlns:a16="http://schemas.microsoft.com/office/drawing/2014/main" id="{8C40EFAF-32F3-CBF8-EE18-2B0995F588D5}"/>
              </a:ext>
            </a:extLst>
          </p:cNvPr>
          <p:cNvCxnSpPr>
            <a:cxnSpLocks/>
            <a:endCxn id="2" idx="3"/>
          </p:cNvCxnSpPr>
          <p:nvPr/>
        </p:nvCxnSpPr>
        <p:spPr>
          <a:xfrm flipH="1" flipV="1">
            <a:off x="3481939" y="1330325"/>
            <a:ext cx="770422" cy="327025"/>
          </a:xfrm>
          <a:prstGeom prst="straightConnector1">
            <a:avLst/>
          </a:prstGeom>
          <a:ln w="19050">
            <a:solidFill>
              <a:schemeClr val="bg1">
                <a:lumMod val="1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12" name="Google Shape;469;p33">
            <a:extLst>
              <a:ext uri="{FF2B5EF4-FFF2-40B4-BE49-F238E27FC236}">
                <a16:creationId xmlns:a16="http://schemas.microsoft.com/office/drawing/2014/main" id="{D96B33C8-EE14-3FD3-F997-F382E268D077}"/>
              </a:ext>
            </a:extLst>
          </p:cNvPr>
          <p:cNvSpPr txBox="1">
            <a:spLocks/>
          </p:cNvSpPr>
          <p:nvPr/>
        </p:nvSpPr>
        <p:spPr>
          <a:xfrm>
            <a:off x="472039" y="1704347"/>
            <a:ext cx="3009900" cy="412750"/>
          </a:xfrm>
          <a:prstGeom prst="rect">
            <a:avLst/>
          </a:prstGeom>
          <a:solidFill>
            <a:schemeClr val="tx1">
              <a:lumMod val="20000"/>
              <a:lumOff val="80000"/>
            </a:schemeClr>
          </a:solidFill>
          <a:ln>
            <a:solidFill>
              <a:schemeClr val="accent3">
                <a:lumMod val="75000"/>
              </a:schemeClr>
            </a:solid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Space Grotesk"/>
              <a:buNone/>
              <a:defRPr sz="3000" b="1" i="0" u="none" strike="noStrike" cap="none">
                <a:solidFill>
                  <a:schemeClr val="dk1"/>
                </a:solidFill>
                <a:latin typeface="Space Grotesk"/>
                <a:ea typeface="Space Grotesk"/>
                <a:cs typeface="Space Grotesk"/>
                <a:sym typeface="Space Grotesk"/>
              </a:defRPr>
            </a:lvl1pPr>
            <a:lvl2pPr marR="0" lvl="1" algn="l" rtl="0">
              <a:lnSpc>
                <a:spcPct val="100000"/>
              </a:lnSpc>
              <a:spcBef>
                <a:spcPts val="0"/>
              </a:spcBef>
              <a:spcAft>
                <a:spcPts val="0"/>
              </a:spcAft>
              <a:buClr>
                <a:schemeClr val="dk1"/>
              </a:buClr>
              <a:buSzPts val="3000"/>
              <a:buFont typeface="Space Grotesk"/>
              <a:buNone/>
              <a:defRPr sz="3000" b="1" i="0" u="none" strike="noStrike" cap="none">
                <a:solidFill>
                  <a:schemeClr val="dk1"/>
                </a:solidFill>
                <a:latin typeface="Space Grotesk"/>
                <a:ea typeface="Space Grotesk"/>
                <a:cs typeface="Space Grotesk"/>
                <a:sym typeface="Space Grotesk"/>
              </a:defRPr>
            </a:lvl2pPr>
            <a:lvl3pPr marR="0" lvl="2" algn="l" rtl="0">
              <a:lnSpc>
                <a:spcPct val="100000"/>
              </a:lnSpc>
              <a:spcBef>
                <a:spcPts val="0"/>
              </a:spcBef>
              <a:spcAft>
                <a:spcPts val="0"/>
              </a:spcAft>
              <a:buClr>
                <a:schemeClr val="dk1"/>
              </a:buClr>
              <a:buSzPts val="3000"/>
              <a:buFont typeface="Space Grotesk"/>
              <a:buNone/>
              <a:defRPr sz="3000" b="1" i="0" u="none" strike="noStrike" cap="none">
                <a:solidFill>
                  <a:schemeClr val="dk1"/>
                </a:solidFill>
                <a:latin typeface="Space Grotesk"/>
                <a:ea typeface="Space Grotesk"/>
                <a:cs typeface="Space Grotesk"/>
                <a:sym typeface="Space Grotesk"/>
              </a:defRPr>
            </a:lvl3pPr>
            <a:lvl4pPr marR="0" lvl="3" algn="l" rtl="0">
              <a:lnSpc>
                <a:spcPct val="100000"/>
              </a:lnSpc>
              <a:spcBef>
                <a:spcPts val="0"/>
              </a:spcBef>
              <a:spcAft>
                <a:spcPts val="0"/>
              </a:spcAft>
              <a:buClr>
                <a:schemeClr val="dk1"/>
              </a:buClr>
              <a:buSzPts val="3000"/>
              <a:buFont typeface="Space Grotesk"/>
              <a:buNone/>
              <a:defRPr sz="3000" b="1" i="0" u="none" strike="noStrike" cap="none">
                <a:solidFill>
                  <a:schemeClr val="dk1"/>
                </a:solidFill>
                <a:latin typeface="Space Grotesk"/>
                <a:ea typeface="Space Grotesk"/>
                <a:cs typeface="Space Grotesk"/>
                <a:sym typeface="Space Grotesk"/>
              </a:defRPr>
            </a:lvl4pPr>
            <a:lvl5pPr marR="0" lvl="4" algn="l" rtl="0">
              <a:lnSpc>
                <a:spcPct val="100000"/>
              </a:lnSpc>
              <a:spcBef>
                <a:spcPts val="0"/>
              </a:spcBef>
              <a:spcAft>
                <a:spcPts val="0"/>
              </a:spcAft>
              <a:buClr>
                <a:schemeClr val="dk1"/>
              </a:buClr>
              <a:buSzPts val="3000"/>
              <a:buFont typeface="Space Grotesk"/>
              <a:buNone/>
              <a:defRPr sz="3000" b="1" i="0" u="none" strike="noStrike" cap="none">
                <a:solidFill>
                  <a:schemeClr val="dk1"/>
                </a:solidFill>
                <a:latin typeface="Space Grotesk"/>
                <a:ea typeface="Space Grotesk"/>
                <a:cs typeface="Space Grotesk"/>
                <a:sym typeface="Space Grotesk"/>
              </a:defRPr>
            </a:lvl5pPr>
            <a:lvl6pPr marR="0" lvl="5" algn="l" rtl="0">
              <a:lnSpc>
                <a:spcPct val="100000"/>
              </a:lnSpc>
              <a:spcBef>
                <a:spcPts val="0"/>
              </a:spcBef>
              <a:spcAft>
                <a:spcPts val="0"/>
              </a:spcAft>
              <a:buClr>
                <a:schemeClr val="dk1"/>
              </a:buClr>
              <a:buSzPts val="3000"/>
              <a:buFont typeface="Space Grotesk"/>
              <a:buNone/>
              <a:defRPr sz="3000" b="1" i="0" u="none" strike="noStrike" cap="none">
                <a:solidFill>
                  <a:schemeClr val="dk1"/>
                </a:solidFill>
                <a:latin typeface="Space Grotesk"/>
                <a:ea typeface="Space Grotesk"/>
                <a:cs typeface="Space Grotesk"/>
                <a:sym typeface="Space Grotesk"/>
              </a:defRPr>
            </a:lvl6pPr>
            <a:lvl7pPr marR="0" lvl="6" algn="l" rtl="0">
              <a:lnSpc>
                <a:spcPct val="100000"/>
              </a:lnSpc>
              <a:spcBef>
                <a:spcPts val="0"/>
              </a:spcBef>
              <a:spcAft>
                <a:spcPts val="0"/>
              </a:spcAft>
              <a:buClr>
                <a:schemeClr val="dk1"/>
              </a:buClr>
              <a:buSzPts val="3000"/>
              <a:buFont typeface="Space Grotesk"/>
              <a:buNone/>
              <a:defRPr sz="3000" b="1" i="0" u="none" strike="noStrike" cap="none">
                <a:solidFill>
                  <a:schemeClr val="dk1"/>
                </a:solidFill>
                <a:latin typeface="Space Grotesk"/>
                <a:ea typeface="Space Grotesk"/>
                <a:cs typeface="Space Grotesk"/>
                <a:sym typeface="Space Grotesk"/>
              </a:defRPr>
            </a:lvl7pPr>
            <a:lvl8pPr marR="0" lvl="7" algn="l" rtl="0">
              <a:lnSpc>
                <a:spcPct val="100000"/>
              </a:lnSpc>
              <a:spcBef>
                <a:spcPts val="0"/>
              </a:spcBef>
              <a:spcAft>
                <a:spcPts val="0"/>
              </a:spcAft>
              <a:buClr>
                <a:schemeClr val="dk1"/>
              </a:buClr>
              <a:buSzPts val="3000"/>
              <a:buFont typeface="Space Grotesk"/>
              <a:buNone/>
              <a:defRPr sz="3000" b="1" i="0" u="none" strike="noStrike" cap="none">
                <a:solidFill>
                  <a:schemeClr val="dk1"/>
                </a:solidFill>
                <a:latin typeface="Space Grotesk"/>
                <a:ea typeface="Space Grotesk"/>
                <a:cs typeface="Space Grotesk"/>
                <a:sym typeface="Space Grotesk"/>
              </a:defRPr>
            </a:lvl8pPr>
            <a:lvl9pPr marR="0" lvl="8" algn="l" rtl="0">
              <a:lnSpc>
                <a:spcPct val="100000"/>
              </a:lnSpc>
              <a:spcBef>
                <a:spcPts val="0"/>
              </a:spcBef>
              <a:spcAft>
                <a:spcPts val="0"/>
              </a:spcAft>
              <a:buClr>
                <a:schemeClr val="dk1"/>
              </a:buClr>
              <a:buSzPts val="3000"/>
              <a:buFont typeface="Space Grotesk"/>
              <a:buNone/>
              <a:defRPr sz="3000" b="1" i="0" u="none" strike="noStrike" cap="none">
                <a:solidFill>
                  <a:schemeClr val="dk1"/>
                </a:solidFill>
                <a:latin typeface="Space Grotesk"/>
                <a:ea typeface="Space Grotesk"/>
                <a:cs typeface="Space Grotesk"/>
                <a:sym typeface="Space Grotesk"/>
              </a:defRPr>
            </a:lvl9pPr>
          </a:lstStyle>
          <a:p>
            <a:r>
              <a:rPr lang="en-US" sz="1400">
                <a:solidFill>
                  <a:sysClr val="windowText" lastClr="000000"/>
                </a:solidFill>
                <a:latin typeface="#9Slide03 Ralewayv4020 Medium" panose="00000600000000000000" pitchFamily="2" charset="0"/>
              </a:rPr>
              <a:t>Các bộ xử lý</a:t>
            </a:r>
          </a:p>
        </p:txBody>
      </p:sp>
      <p:cxnSp>
        <p:nvCxnSpPr>
          <p:cNvPr id="13" name="Straight Arrow Connector 12">
            <a:extLst>
              <a:ext uri="{FF2B5EF4-FFF2-40B4-BE49-F238E27FC236}">
                <a16:creationId xmlns:a16="http://schemas.microsoft.com/office/drawing/2014/main" id="{7FDCB763-30E7-8C0B-D79C-DA1E48874307}"/>
              </a:ext>
            </a:extLst>
          </p:cNvPr>
          <p:cNvCxnSpPr>
            <a:cxnSpLocks/>
            <a:endCxn id="12" idx="3"/>
          </p:cNvCxnSpPr>
          <p:nvPr/>
        </p:nvCxnSpPr>
        <p:spPr>
          <a:xfrm flipH="1" flipV="1">
            <a:off x="3481939" y="1910722"/>
            <a:ext cx="770422" cy="128975"/>
          </a:xfrm>
          <a:prstGeom prst="straightConnector1">
            <a:avLst/>
          </a:prstGeom>
          <a:ln w="19050">
            <a:solidFill>
              <a:schemeClr val="bg1">
                <a:lumMod val="1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17" name="Google Shape;469;p33">
            <a:extLst>
              <a:ext uri="{FF2B5EF4-FFF2-40B4-BE49-F238E27FC236}">
                <a16:creationId xmlns:a16="http://schemas.microsoft.com/office/drawing/2014/main" id="{2CABC87C-DC14-BE33-519B-FC407A1862FF}"/>
              </a:ext>
            </a:extLst>
          </p:cNvPr>
          <p:cNvSpPr txBox="1">
            <a:spLocks/>
          </p:cNvSpPr>
          <p:nvPr/>
        </p:nvSpPr>
        <p:spPr>
          <a:xfrm>
            <a:off x="476852" y="2908447"/>
            <a:ext cx="3009900" cy="412750"/>
          </a:xfrm>
          <a:prstGeom prst="rect">
            <a:avLst/>
          </a:prstGeom>
          <a:solidFill>
            <a:schemeClr val="tx1">
              <a:lumMod val="20000"/>
              <a:lumOff val="80000"/>
            </a:schemeClr>
          </a:solidFill>
          <a:ln>
            <a:solidFill>
              <a:schemeClr val="accent3">
                <a:lumMod val="75000"/>
              </a:schemeClr>
            </a:solid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Space Grotesk"/>
              <a:buNone/>
              <a:defRPr sz="3000" b="1" i="0" u="none" strike="noStrike" cap="none">
                <a:solidFill>
                  <a:schemeClr val="dk1"/>
                </a:solidFill>
                <a:latin typeface="Space Grotesk"/>
                <a:ea typeface="Space Grotesk"/>
                <a:cs typeface="Space Grotesk"/>
                <a:sym typeface="Space Grotesk"/>
              </a:defRPr>
            </a:lvl1pPr>
            <a:lvl2pPr marR="0" lvl="1" algn="l" rtl="0">
              <a:lnSpc>
                <a:spcPct val="100000"/>
              </a:lnSpc>
              <a:spcBef>
                <a:spcPts val="0"/>
              </a:spcBef>
              <a:spcAft>
                <a:spcPts val="0"/>
              </a:spcAft>
              <a:buClr>
                <a:schemeClr val="dk1"/>
              </a:buClr>
              <a:buSzPts val="3000"/>
              <a:buFont typeface="Space Grotesk"/>
              <a:buNone/>
              <a:defRPr sz="3000" b="1" i="0" u="none" strike="noStrike" cap="none">
                <a:solidFill>
                  <a:schemeClr val="dk1"/>
                </a:solidFill>
                <a:latin typeface="Space Grotesk"/>
                <a:ea typeface="Space Grotesk"/>
                <a:cs typeface="Space Grotesk"/>
                <a:sym typeface="Space Grotesk"/>
              </a:defRPr>
            </a:lvl2pPr>
            <a:lvl3pPr marR="0" lvl="2" algn="l" rtl="0">
              <a:lnSpc>
                <a:spcPct val="100000"/>
              </a:lnSpc>
              <a:spcBef>
                <a:spcPts val="0"/>
              </a:spcBef>
              <a:spcAft>
                <a:spcPts val="0"/>
              </a:spcAft>
              <a:buClr>
                <a:schemeClr val="dk1"/>
              </a:buClr>
              <a:buSzPts val="3000"/>
              <a:buFont typeface="Space Grotesk"/>
              <a:buNone/>
              <a:defRPr sz="3000" b="1" i="0" u="none" strike="noStrike" cap="none">
                <a:solidFill>
                  <a:schemeClr val="dk1"/>
                </a:solidFill>
                <a:latin typeface="Space Grotesk"/>
                <a:ea typeface="Space Grotesk"/>
                <a:cs typeface="Space Grotesk"/>
                <a:sym typeface="Space Grotesk"/>
              </a:defRPr>
            </a:lvl3pPr>
            <a:lvl4pPr marR="0" lvl="3" algn="l" rtl="0">
              <a:lnSpc>
                <a:spcPct val="100000"/>
              </a:lnSpc>
              <a:spcBef>
                <a:spcPts val="0"/>
              </a:spcBef>
              <a:spcAft>
                <a:spcPts val="0"/>
              </a:spcAft>
              <a:buClr>
                <a:schemeClr val="dk1"/>
              </a:buClr>
              <a:buSzPts val="3000"/>
              <a:buFont typeface="Space Grotesk"/>
              <a:buNone/>
              <a:defRPr sz="3000" b="1" i="0" u="none" strike="noStrike" cap="none">
                <a:solidFill>
                  <a:schemeClr val="dk1"/>
                </a:solidFill>
                <a:latin typeface="Space Grotesk"/>
                <a:ea typeface="Space Grotesk"/>
                <a:cs typeface="Space Grotesk"/>
                <a:sym typeface="Space Grotesk"/>
              </a:defRPr>
            </a:lvl4pPr>
            <a:lvl5pPr marR="0" lvl="4" algn="l" rtl="0">
              <a:lnSpc>
                <a:spcPct val="100000"/>
              </a:lnSpc>
              <a:spcBef>
                <a:spcPts val="0"/>
              </a:spcBef>
              <a:spcAft>
                <a:spcPts val="0"/>
              </a:spcAft>
              <a:buClr>
                <a:schemeClr val="dk1"/>
              </a:buClr>
              <a:buSzPts val="3000"/>
              <a:buFont typeface="Space Grotesk"/>
              <a:buNone/>
              <a:defRPr sz="3000" b="1" i="0" u="none" strike="noStrike" cap="none">
                <a:solidFill>
                  <a:schemeClr val="dk1"/>
                </a:solidFill>
                <a:latin typeface="Space Grotesk"/>
                <a:ea typeface="Space Grotesk"/>
                <a:cs typeface="Space Grotesk"/>
                <a:sym typeface="Space Grotesk"/>
              </a:defRPr>
            </a:lvl5pPr>
            <a:lvl6pPr marR="0" lvl="5" algn="l" rtl="0">
              <a:lnSpc>
                <a:spcPct val="100000"/>
              </a:lnSpc>
              <a:spcBef>
                <a:spcPts val="0"/>
              </a:spcBef>
              <a:spcAft>
                <a:spcPts val="0"/>
              </a:spcAft>
              <a:buClr>
                <a:schemeClr val="dk1"/>
              </a:buClr>
              <a:buSzPts val="3000"/>
              <a:buFont typeface="Space Grotesk"/>
              <a:buNone/>
              <a:defRPr sz="3000" b="1" i="0" u="none" strike="noStrike" cap="none">
                <a:solidFill>
                  <a:schemeClr val="dk1"/>
                </a:solidFill>
                <a:latin typeface="Space Grotesk"/>
                <a:ea typeface="Space Grotesk"/>
                <a:cs typeface="Space Grotesk"/>
                <a:sym typeface="Space Grotesk"/>
              </a:defRPr>
            </a:lvl6pPr>
            <a:lvl7pPr marR="0" lvl="6" algn="l" rtl="0">
              <a:lnSpc>
                <a:spcPct val="100000"/>
              </a:lnSpc>
              <a:spcBef>
                <a:spcPts val="0"/>
              </a:spcBef>
              <a:spcAft>
                <a:spcPts val="0"/>
              </a:spcAft>
              <a:buClr>
                <a:schemeClr val="dk1"/>
              </a:buClr>
              <a:buSzPts val="3000"/>
              <a:buFont typeface="Space Grotesk"/>
              <a:buNone/>
              <a:defRPr sz="3000" b="1" i="0" u="none" strike="noStrike" cap="none">
                <a:solidFill>
                  <a:schemeClr val="dk1"/>
                </a:solidFill>
                <a:latin typeface="Space Grotesk"/>
                <a:ea typeface="Space Grotesk"/>
                <a:cs typeface="Space Grotesk"/>
                <a:sym typeface="Space Grotesk"/>
              </a:defRPr>
            </a:lvl7pPr>
            <a:lvl8pPr marR="0" lvl="7" algn="l" rtl="0">
              <a:lnSpc>
                <a:spcPct val="100000"/>
              </a:lnSpc>
              <a:spcBef>
                <a:spcPts val="0"/>
              </a:spcBef>
              <a:spcAft>
                <a:spcPts val="0"/>
              </a:spcAft>
              <a:buClr>
                <a:schemeClr val="dk1"/>
              </a:buClr>
              <a:buSzPts val="3000"/>
              <a:buFont typeface="Space Grotesk"/>
              <a:buNone/>
              <a:defRPr sz="3000" b="1" i="0" u="none" strike="noStrike" cap="none">
                <a:solidFill>
                  <a:schemeClr val="dk1"/>
                </a:solidFill>
                <a:latin typeface="Space Grotesk"/>
                <a:ea typeface="Space Grotesk"/>
                <a:cs typeface="Space Grotesk"/>
                <a:sym typeface="Space Grotesk"/>
              </a:defRPr>
            </a:lvl8pPr>
            <a:lvl9pPr marR="0" lvl="8" algn="l" rtl="0">
              <a:lnSpc>
                <a:spcPct val="100000"/>
              </a:lnSpc>
              <a:spcBef>
                <a:spcPts val="0"/>
              </a:spcBef>
              <a:spcAft>
                <a:spcPts val="0"/>
              </a:spcAft>
              <a:buClr>
                <a:schemeClr val="dk1"/>
              </a:buClr>
              <a:buSzPts val="3000"/>
              <a:buFont typeface="Space Grotesk"/>
              <a:buNone/>
              <a:defRPr sz="3000" b="1" i="0" u="none" strike="noStrike" cap="none">
                <a:solidFill>
                  <a:schemeClr val="dk1"/>
                </a:solidFill>
                <a:latin typeface="Space Grotesk"/>
                <a:ea typeface="Space Grotesk"/>
                <a:cs typeface="Space Grotesk"/>
                <a:sym typeface="Space Grotesk"/>
              </a:defRPr>
            </a:lvl9pPr>
          </a:lstStyle>
          <a:p>
            <a:r>
              <a:rPr lang="en-US" sz="1400">
                <a:solidFill>
                  <a:sysClr val="windowText" lastClr="000000"/>
                </a:solidFill>
                <a:latin typeface="#9Slide03 Ralewayv4020 Medium" panose="00000600000000000000" pitchFamily="2" charset="0"/>
              </a:rPr>
              <a:t>Chứa các lớp giao tiếp CSDL</a:t>
            </a:r>
          </a:p>
        </p:txBody>
      </p:sp>
      <p:cxnSp>
        <p:nvCxnSpPr>
          <p:cNvPr id="18" name="Straight Arrow Connector 17">
            <a:extLst>
              <a:ext uri="{FF2B5EF4-FFF2-40B4-BE49-F238E27FC236}">
                <a16:creationId xmlns:a16="http://schemas.microsoft.com/office/drawing/2014/main" id="{2AAFFF59-164B-5C8C-B9A7-7EE93680EEDA}"/>
              </a:ext>
            </a:extLst>
          </p:cNvPr>
          <p:cNvCxnSpPr>
            <a:cxnSpLocks/>
            <a:endCxn id="17" idx="3"/>
          </p:cNvCxnSpPr>
          <p:nvPr/>
        </p:nvCxnSpPr>
        <p:spPr>
          <a:xfrm flipH="1">
            <a:off x="3486752" y="2880360"/>
            <a:ext cx="795688" cy="234462"/>
          </a:xfrm>
          <a:prstGeom prst="straightConnector1">
            <a:avLst/>
          </a:prstGeom>
          <a:ln w="19050">
            <a:solidFill>
              <a:schemeClr val="bg1">
                <a:lumMod val="1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21" name="Google Shape;469;p33">
            <a:extLst>
              <a:ext uri="{FF2B5EF4-FFF2-40B4-BE49-F238E27FC236}">
                <a16:creationId xmlns:a16="http://schemas.microsoft.com/office/drawing/2014/main" id="{88D46EBB-F181-EF9A-0AB8-B01AB2C3E977}"/>
              </a:ext>
            </a:extLst>
          </p:cNvPr>
          <p:cNvSpPr txBox="1">
            <a:spLocks/>
          </p:cNvSpPr>
          <p:nvPr/>
        </p:nvSpPr>
        <p:spPr>
          <a:xfrm>
            <a:off x="476852" y="3488844"/>
            <a:ext cx="3009900" cy="412750"/>
          </a:xfrm>
          <a:prstGeom prst="rect">
            <a:avLst/>
          </a:prstGeom>
          <a:solidFill>
            <a:schemeClr val="tx1">
              <a:lumMod val="20000"/>
              <a:lumOff val="80000"/>
            </a:schemeClr>
          </a:solidFill>
          <a:ln>
            <a:solidFill>
              <a:schemeClr val="accent3">
                <a:lumMod val="75000"/>
              </a:schemeClr>
            </a:solid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Space Grotesk"/>
              <a:buNone/>
              <a:defRPr sz="3000" b="1" i="0" u="none" strike="noStrike" cap="none">
                <a:solidFill>
                  <a:schemeClr val="dk1"/>
                </a:solidFill>
                <a:latin typeface="Space Grotesk"/>
                <a:ea typeface="Space Grotesk"/>
                <a:cs typeface="Space Grotesk"/>
                <a:sym typeface="Space Grotesk"/>
              </a:defRPr>
            </a:lvl1pPr>
            <a:lvl2pPr marR="0" lvl="1" algn="l" rtl="0">
              <a:lnSpc>
                <a:spcPct val="100000"/>
              </a:lnSpc>
              <a:spcBef>
                <a:spcPts val="0"/>
              </a:spcBef>
              <a:spcAft>
                <a:spcPts val="0"/>
              </a:spcAft>
              <a:buClr>
                <a:schemeClr val="dk1"/>
              </a:buClr>
              <a:buSzPts val="3000"/>
              <a:buFont typeface="Space Grotesk"/>
              <a:buNone/>
              <a:defRPr sz="3000" b="1" i="0" u="none" strike="noStrike" cap="none">
                <a:solidFill>
                  <a:schemeClr val="dk1"/>
                </a:solidFill>
                <a:latin typeface="Space Grotesk"/>
                <a:ea typeface="Space Grotesk"/>
                <a:cs typeface="Space Grotesk"/>
                <a:sym typeface="Space Grotesk"/>
              </a:defRPr>
            </a:lvl2pPr>
            <a:lvl3pPr marR="0" lvl="2" algn="l" rtl="0">
              <a:lnSpc>
                <a:spcPct val="100000"/>
              </a:lnSpc>
              <a:spcBef>
                <a:spcPts val="0"/>
              </a:spcBef>
              <a:spcAft>
                <a:spcPts val="0"/>
              </a:spcAft>
              <a:buClr>
                <a:schemeClr val="dk1"/>
              </a:buClr>
              <a:buSzPts val="3000"/>
              <a:buFont typeface="Space Grotesk"/>
              <a:buNone/>
              <a:defRPr sz="3000" b="1" i="0" u="none" strike="noStrike" cap="none">
                <a:solidFill>
                  <a:schemeClr val="dk1"/>
                </a:solidFill>
                <a:latin typeface="Space Grotesk"/>
                <a:ea typeface="Space Grotesk"/>
                <a:cs typeface="Space Grotesk"/>
                <a:sym typeface="Space Grotesk"/>
              </a:defRPr>
            </a:lvl3pPr>
            <a:lvl4pPr marR="0" lvl="3" algn="l" rtl="0">
              <a:lnSpc>
                <a:spcPct val="100000"/>
              </a:lnSpc>
              <a:spcBef>
                <a:spcPts val="0"/>
              </a:spcBef>
              <a:spcAft>
                <a:spcPts val="0"/>
              </a:spcAft>
              <a:buClr>
                <a:schemeClr val="dk1"/>
              </a:buClr>
              <a:buSzPts val="3000"/>
              <a:buFont typeface="Space Grotesk"/>
              <a:buNone/>
              <a:defRPr sz="3000" b="1" i="0" u="none" strike="noStrike" cap="none">
                <a:solidFill>
                  <a:schemeClr val="dk1"/>
                </a:solidFill>
                <a:latin typeface="Space Grotesk"/>
                <a:ea typeface="Space Grotesk"/>
                <a:cs typeface="Space Grotesk"/>
                <a:sym typeface="Space Grotesk"/>
              </a:defRPr>
            </a:lvl4pPr>
            <a:lvl5pPr marR="0" lvl="4" algn="l" rtl="0">
              <a:lnSpc>
                <a:spcPct val="100000"/>
              </a:lnSpc>
              <a:spcBef>
                <a:spcPts val="0"/>
              </a:spcBef>
              <a:spcAft>
                <a:spcPts val="0"/>
              </a:spcAft>
              <a:buClr>
                <a:schemeClr val="dk1"/>
              </a:buClr>
              <a:buSzPts val="3000"/>
              <a:buFont typeface="Space Grotesk"/>
              <a:buNone/>
              <a:defRPr sz="3000" b="1" i="0" u="none" strike="noStrike" cap="none">
                <a:solidFill>
                  <a:schemeClr val="dk1"/>
                </a:solidFill>
                <a:latin typeface="Space Grotesk"/>
                <a:ea typeface="Space Grotesk"/>
                <a:cs typeface="Space Grotesk"/>
                <a:sym typeface="Space Grotesk"/>
              </a:defRPr>
            </a:lvl5pPr>
            <a:lvl6pPr marR="0" lvl="5" algn="l" rtl="0">
              <a:lnSpc>
                <a:spcPct val="100000"/>
              </a:lnSpc>
              <a:spcBef>
                <a:spcPts val="0"/>
              </a:spcBef>
              <a:spcAft>
                <a:spcPts val="0"/>
              </a:spcAft>
              <a:buClr>
                <a:schemeClr val="dk1"/>
              </a:buClr>
              <a:buSzPts val="3000"/>
              <a:buFont typeface="Space Grotesk"/>
              <a:buNone/>
              <a:defRPr sz="3000" b="1" i="0" u="none" strike="noStrike" cap="none">
                <a:solidFill>
                  <a:schemeClr val="dk1"/>
                </a:solidFill>
                <a:latin typeface="Space Grotesk"/>
                <a:ea typeface="Space Grotesk"/>
                <a:cs typeface="Space Grotesk"/>
                <a:sym typeface="Space Grotesk"/>
              </a:defRPr>
            </a:lvl6pPr>
            <a:lvl7pPr marR="0" lvl="6" algn="l" rtl="0">
              <a:lnSpc>
                <a:spcPct val="100000"/>
              </a:lnSpc>
              <a:spcBef>
                <a:spcPts val="0"/>
              </a:spcBef>
              <a:spcAft>
                <a:spcPts val="0"/>
              </a:spcAft>
              <a:buClr>
                <a:schemeClr val="dk1"/>
              </a:buClr>
              <a:buSzPts val="3000"/>
              <a:buFont typeface="Space Grotesk"/>
              <a:buNone/>
              <a:defRPr sz="3000" b="1" i="0" u="none" strike="noStrike" cap="none">
                <a:solidFill>
                  <a:schemeClr val="dk1"/>
                </a:solidFill>
                <a:latin typeface="Space Grotesk"/>
                <a:ea typeface="Space Grotesk"/>
                <a:cs typeface="Space Grotesk"/>
                <a:sym typeface="Space Grotesk"/>
              </a:defRPr>
            </a:lvl7pPr>
            <a:lvl8pPr marR="0" lvl="7" algn="l" rtl="0">
              <a:lnSpc>
                <a:spcPct val="100000"/>
              </a:lnSpc>
              <a:spcBef>
                <a:spcPts val="0"/>
              </a:spcBef>
              <a:spcAft>
                <a:spcPts val="0"/>
              </a:spcAft>
              <a:buClr>
                <a:schemeClr val="dk1"/>
              </a:buClr>
              <a:buSzPts val="3000"/>
              <a:buFont typeface="Space Grotesk"/>
              <a:buNone/>
              <a:defRPr sz="3000" b="1" i="0" u="none" strike="noStrike" cap="none">
                <a:solidFill>
                  <a:schemeClr val="dk1"/>
                </a:solidFill>
                <a:latin typeface="Space Grotesk"/>
                <a:ea typeface="Space Grotesk"/>
                <a:cs typeface="Space Grotesk"/>
                <a:sym typeface="Space Grotesk"/>
              </a:defRPr>
            </a:lvl8pPr>
            <a:lvl9pPr marR="0" lvl="8" algn="l" rtl="0">
              <a:lnSpc>
                <a:spcPct val="100000"/>
              </a:lnSpc>
              <a:spcBef>
                <a:spcPts val="0"/>
              </a:spcBef>
              <a:spcAft>
                <a:spcPts val="0"/>
              </a:spcAft>
              <a:buClr>
                <a:schemeClr val="dk1"/>
              </a:buClr>
              <a:buSzPts val="3000"/>
              <a:buFont typeface="Space Grotesk"/>
              <a:buNone/>
              <a:defRPr sz="3000" b="1" i="0" u="none" strike="noStrike" cap="none">
                <a:solidFill>
                  <a:schemeClr val="dk1"/>
                </a:solidFill>
                <a:latin typeface="Space Grotesk"/>
                <a:ea typeface="Space Grotesk"/>
                <a:cs typeface="Space Grotesk"/>
                <a:sym typeface="Space Grotesk"/>
              </a:defRPr>
            </a:lvl9pPr>
          </a:lstStyle>
          <a:p>
            <a:r>
              <a:rPr lang="en-US" sz="1400">
                <a:solidFill>
                  <a:sysClr val="windowText" lastClr="000000"/>
                </a:solidFill>
                <a:latin typeface="#9Slide03 Ralewayv4020 Medium" panose="00000600000000000000" pitchFamily="2" charset="0"/>
              </a:rPr>
              <a:t>Chứa các định tuyến </a:t>
            </a:r>
          </a:p>
        </p:txBody>
      </p:sp>
      <p:cxnSp>
        <p:nvCxnSpPr>
          <p:cNvPr id="22" name="Straight Arrow Connector 21">
            <a:extLst>
              <a:ext uri="{FF2B5EF4-FFF2-40B4-BE49-F238E27FC236}">
                <a16:creationId xmlns:a16="http://schemas.microsoft.com/office/drawing/2014/main" id="{46DF9F7C-7145-06A1-B92D-3093C319A20C}"/>
              </a:ext>
            </a:extLst>
          </p:cNvPr>
          <p:cNvCxnSpPr>
            <a:cxnSpLocks/>
            <a:endCxn id="21" idx="3"/>
          </p:cNvCxnSpPr>
          <p:nvPr/>
        </p:nvCxnSpPr>
        <p:spPr>
          <a:xfrm flipH="1">
            <a:off x="3486752" y="3302000"/>
            <a:ext cx="775368" cy="393219"/>
          </a:xfrm>
          <a:prstGeom prst="straightConnector1">
            <a:avLst/>
          </a:prstGeom>
          <a:ln w="19050">
            <a:solidFill>
              <a:schemeClr val="bg1">
                <a:lumMod val="1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29" name="Google Shape;469;p33">
            <a:extLst>
              <a:ext uri="{FF2B5EF4-FFF2-40B4-BE49-F238E27FC236}">
                <a16:creationId xmlns:a16="http://schemas.microsoft.com/office/drawing/2014/main" id="{D29F0B5D-07BE-4162-4FB2-0903464038A4}"/>
              </a:ext>
            </a:extLst>
          </p:cNvPr>
          <p:cNvSpPr txBox="1">
            <a:spLocks/>
          </p:cNvSpPr>
          <p:nvPr/>
        </p:nvSpPr>
        <p:spPr>
          <a:xfrm>
            <a:off x="476852" y="4048154"/>
            <a:ext cx="3009900" cy="412750"/>
          </a:xfrm>
          <a:prstGeom prst="rect">
            <a:avLst/>
          </a:prstGeom>
          <a:solidFill>
            <a:schemeClr val="tx1">
              <a:lumMod val="20000"/>
              <a:lumOff val="80000"/>
            </a:schemeClr>
          </a:solidFill>
          <a:ln>
            <a:solidFill>
              <a:schemeClr val="accent3">
                <a:lumMod val="75000"/>
              </a:schemeClr>
            </a:solid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Space Grotesk"/>
              <a:buNone/>
              <a:defRPr sz="3000" b="1" i="0" u="none" strike="noStrike" cap="none">
                <a:solidFill>
                  <a:schemeClr val="dk1"/>
                </a:solidFill>
                <a:latin typeface="Space Grotesk"/>
                <a:ea typeface="Space Grotesk"/>
                <a:cs typeface="Space Grotesk"/>
                <a:sym typeface="Space Grotesk"/>
              </a:defRPr>
            </a:lvl1pPr>
            <a:lvl2pPr marR="0" lvl="1" algn="l" rtl="0">
              <a:lnSpc>
                <a:spcPct val="100000"/>
              </a:lnSpc>
              <a:spcBef>
                <a:spcPts val="0"/>
              </a:spcBef>
              <a:spcAft>
                <a:spcPts val="0"/>
              </a:spcAft>
              <a:buClr>
                <a:schemeClr val="dk1"/>
              </a:buClr>
              <a:buSzPts val="3000"/>
              <a:buFont typeface="Space Grotesk"/>
              <a:buNone/>
              <a:defRPr sz="3000" b="1" i="0" u="none" strike="noStrike" cap="none">
                <a:solidFill>
                  <a:schemeClr val="dk1"/>
                </a:solidFill>
                <a:latin typeface="Space Grotesk"/>
                <a:ea typeface="Space Grotesk"/>
                <a:cs typeface="Space Grotesk"/>
                <a:sym typeface="Space Grotesk"/>
              </a:defRPr>
            </a:lvl2pPr>
            <a:lvl3pPr marR="0" lvl="2" algn="l" rtl="0">
              <a:lnSpc>
                <a:spcPct val="100000"/>
              </a:lnSpc>
              <a:spcBef>
                <a:spcPts val="0"/>
              </a:spcBef>
              <a:spcAft>
                <a:spcPts val="0"/>
              </a:spcAft>
              <a:buClr>
                <a:schemeClr val="dk1"/>
              </a:buClr>
              <a:buSzPts val="3000"/>
              <a:buFont typeface="Space Grotesk"/>
              <a:buNone/>
              <a:defRPr sz="3000" b="1" i="0" u="none" strike="noStrike" cap="none">
                <a:solidFill>
                  <a:schemeClr val="dk1"/>
                </a:solidFill>
                <a:latin typeface="Space Grotesk"/>
                <a:ea typeface="Space Grotesk"/>
                <a:cs typeface="Space Grotesk"/>
                <a:sym typeface="Space Grotesk"/>
              </a:defRPr>
            </a:lvl3pPr>
            <a:lvl4pPr marR="0" lvl="3" algn="l" rtl="0">
              <a:lnSpc>
                <a:spcPct val="100000"/>
              </a:lnSpc>
              <a:spcBef>
                <a:spcPts val="0"/>
              </a:spcBef>
              <a:spcAft>
                <a:spcPts val="0"/>
              </a:spcAft>
              <a:buClr>
                <a:schemeClr val="dk1"/>
              </a:buClr>
              <a:buSzPts val="3000"/>
              <a:buFont typeface="Space Grotesk"/>
              <a:buNone/>
              <a:defRPr sz="3000" b="1" i="0" u="none" strike="noStrike" cap="none">
                <a:solidFill>
                  <a:schemeClr val="dk1"/>
                </a:solidFill>
                <a:latin typeface="Space Grotesk"/>
                <a:ea typeface="Space Grotesk"/>
                <a:cs typeface="Space Grotesk"/>
                <a:sym typeface="Space Grotesk"/>
              </a:defRPr>
            </a:lvl4pPr>
            <a:lvl5pPr marR="0" lvl="4" algn="l" rtl="0">
              <a:lnSpc>
                <a:spcPct val="100000"/>
              </a:lnSpc>
              <a:spcBef>
                <a:spcPts val="0"/>
              </a:spcBef>
              <a:spcAft>
                <a:spcPts val="0"/>
              </a:spcAft>
              <a:buClr>
                <a:schemeClr val="dk1"/>
              </a:buClr>
              <a:buSzPts val="3000"/>
              <a:buFont typeface="Space Grotesk"/>
              <a:buNone/>
              <a:defRPr sz="3000" b="1" i="0" u="none" strike="noStrike" cap="none">
                <a:solidFill>
                  <a:schemeClr val="dk1"/>
                </a:solidFill>
                <a:latin typeface="Space Grotesk"/>
                <a:ea typeface="Space Grotesk"/>
                <a:cs typeface="Space Grotesk"/>
                <a:sym typeface="Space Grotesk"/>
              </a:defRPr>
            </a:lvl5pPr>
            <a:lvl6pPr marR="0" lvl="5" algn="l" rtl="0">
              <a:lnSpc>
                <a:spcPct val="100000"/>
              </a:lnSpc>
              <a:spcBef>
                <a:spcPts val="0"/>
              </a:spcBef>
              <a:spcAft>
                <a:spcPts val="0"/>
              </a:spcAft>
              <a:buClr>
                <a:schemeClr val="dk1"/>
              </a:buClr>
              <a:buSzPts val="3000"/>
              <a:buFont typeface="Space Grotesk"/>
              <a:buNone/>
              <a:defRPr sz="3000" b="1" i="0" u="none" strike="noStrike" cap="none">
                <a:solidFill>
                  <a:schemeClr val="dk1"/>
                </a:solidFill>
                <a:latin typeface="Space Grotesk"/>
                <a:ea typeface="Space Grotesk"/>
                <a:cs typeface="Space Grotesk"/>
                <a:sym typeface="Space Grotesk"/>
              </a:defRPr>
            </a:lvl6pPr>
            <a:lvl7pPr marR="0" lvl="6" algn="l" rtl="0">
              <a:lnSpc>
                <a:spcPct val="100000"/>
              </a:lnSpc>
              <a:spcBef>
                <a:spcPts val="0"/>
              </a:spcBef>
              <a:spcAft>
                <a:spcPts val="0"/>
              </a:spcAft>
              <a:buClr>
                <a:schemeClr val="dk1"/>
              </a:buClr>
              <a:buSzPts val="3000"/>
              <a:buFont typeface="Space Grotesk"/>
              <a:buNone/>
              <a:defRPr sz="3000" b="1" i="0" u="none" strike="noStrike" cap="none">
                <a:solidFill>
                  <a:schemeClr val="dk1"/>
                </a:solidFill>
                <a:latin typeface="Space Grotesk"/>
                <a:ea typeface="Space Grotesk"/>
                <a:cs typeface="Space Grotesk"/>
                <a:sym typeface="Space Grotesk"/>
              </a:defRPr>
            </a:lvl7pPr>
            <a:lvl8pPr marR="0" lvl="7" algn="l" rtl="0">
              <a:lnSpc>
                <a:spcPct val="100000"/>
              </a:lnSpc>
              <a:spcBef>
                <a:spcPts val="0"/>
              </a:spcBef>
              <a:spcAft>
                <a:spcPts val="0"/>
              </a:spcAft>
              <a:buClr>
                <a:schemeClr val="dk1"/>
              </a:buClr>
              <a:buSzPts val="3000"/>
              <a:buFont typeface="Space Grotesk"/>
              <a:buNone/>
              <a:defRPr sz="3000" b="1" i="0" u="none" strike="noStrike" cap="none">
                <a:solidFill>
                  <a:schemeClr val="dk1"/>
                </a:solidFill>
                <a:latin typeface="Space Grotesk"/>
                <a:ea typeface="Space Grotesk"/>
                <a:cs typeface="Space Grotesk"/>
                <a:sym typeface="Space Grotesk"/>
              </a:defRPr>
            </a:lvl8pPr>
            <a:lvl9pPr marR="0" lvl="8" algn="l" rtl="0">
              <a:lnSpc>
                <a:spcPct val="100000"/>
              </a:lnSpc>
              <a:spcBef>
                <a:spcPts val="0"/>
              </a:spcBef>
              <a:spcAft>
                <a:spcPts val="0"/>
              </a:spcAft>
              <a:buClr>
                <a:schemeClr val="dk1"/>
              </a:buClr>
              <a:buSzPts val="3000"/>
              <a:buFont typeface="Space Grotesk"/>
              <a:buNone/>
              <a:defRPr sz="3000" b="1" i="0" u="none" strike="noStrike" cap="none">
                <a:solidFill>
                  <a:schemeClr val="dk1"/>
                </a:solidFill>
                <a:latin typeface="Space Grotesk"/>
                <a:ea typeface="Space Grotesk"/>
                <a:cs typeface="Space Grotesk"/>
                <a:sym typeface="Space Grotesk"/>
              </a:defRPr>
            </a:lvl9pPr>
          </a:lstStyle>
          <a:p>
            <a:r>
              <a:rPr lang="en-US" sz="1400">
                <a:solidFill>
                  <a:sysClr val="windowText" lastClr="000000"/>
                </a:solidFill>
                <a:latin typeface="#9Slide03 Ralewayv4020 Medium" panose="00000600000000000000" pitchFamily="2" charset="0"/>
              </a:rPr>
              <a:t>File chạy dự án</a:t>
            </a:r>
          </a:p>
        </p:txBody>
      </p:sp>
      <p:cxnSp>
        <p:nvCxnSpPr>
          <p:cNvPr id="30" name="Straight Arrow Connector 29">
            <a:extLst>
              <a:ext uri="{FF2B5EF4-FFF2-40B4-BE49-F238E27FC236}">
                <a16:creationId xmlns:a16="http://schemas.microsoft.com/office/drawing/2014/main" id="{9414CE71-97FC-3B73-F26D-D0367E6675BD}"/>
              </a:ext>
            </a:extLst>
          </p:cNvPr>
          <p:cNvCxnSpPr>
            <a:cxnSpLocks/>
          </p:cNvCxnSpPr>
          <p:nvPr/>
        </p:nvCxnSpPr>
        <p:spPr>
          <a:xfrm flipH="1">
            <a:off x="3479466" y="3679329"/>
            <a:ext cx="802974" cy="587397"/>
          </a:xfrm>
          <a:prstGeom prst="straightConnector1">
            <a:avLst/>
          </a:prstGeom>
          <a:ln w="19050">
            <a:solidFill>
              <a:schemeClr val="bg1">
                <a:lumMod val="1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32" name="Title 5">
            <a:extLst>
              <a:ext uri="{FF2B5EF4-FFF2-40B4-BE49-F238E27FC236}">
                <a16:creationId xmlns:a16="http://schemas.microsoft.com/office/drawing/2014/main" id="{7D22CB8F-1A69-058B-95C6-1673BF6CA1B5}"/>
              </a:ext>
            </a:extLst>
          </p:cNvPr>
          <p:cNvSpPr txBox="1">
            <a:spLocks/>
          </p:cNvSpPr>
          <p:nvPr/>
        </p:nvSpPr>
        <p:spPr>
          <a:xfrm>
            <a:off x="4595261" y="4019550"/>
            <a:ext cx="3733800" cy="572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Space Grotesk"/>
              <a:buNone/>
              <a:defRPr sz="3000" b="1" i="0" u="none" strike="noStrike" cap="none">
                <a:solidFill>
                  <a:schemeClr val="dk1"/>
                </a:solidFill>
                <a:latin typeface="Space Grotesk"/>
                <a:ea typeface="Space Grotesk"/>
                <a:cs typeface="Space Grotesk"/>
                <a:sym typeface="Space Grotesk"/>
              </a:defRPr>
            </a:lvl1pPr>
            <a:lvl2pPr marR="0" lvl="1" algn="l" rtl="0">
              <a:lnSpc>
                <a:spcPct val="100000"/>
              </a:lnSpc>
              <a:spcBef>
                <a:spcPts val="0"/>
              </a:spcBef>
              <a:spcAft>
                <a:spcPts val="0"/>
              </a:spcAft>
              <a:buClr>
                <a:schemeClr val="dk1"/>
              </a:buClr>
              <a:buSzPts val="3000"/>
              <a:buFont typeface="Space Grotesk"/>
              <a:buNone/>
              <a:defRPr sz="3000" b="1" i="0" u="none" strike="noStrike" cap="none">
                <a:solidFill>
                  <a:schemeClr val="dk1"/>
                </a:solidFill>
                <a:latin typeface="Space Grotesk"/>
                <a:ea typeface="Space Grotesk"/>
                <a:cs typeface="Space Grotesk"/>
                <a:sym typeface="Space Grotesk"/>
              </a:defRPr>
            </a:lvl2pPr>
            <a:lvl3pPr marR="0" lvl="2" algn="l" rtl="0">
              <a:lnSpc>
                <a:spcPct val="100000"/>
              </a:lnSpc>
              <a:spcBef>
                <a:spcPts val="0"/>
              </a:spcBef>
              <a:spcAft>
                <a:spcPts val="0"/>
              </a:spcAft>
              <a:buClr>
                <a:schemeClr val="dk1"/>
              </a:buClr>
              <a:buSzPts val="3000"/>
              <a:buFont typeface="Space Grotesk"/>
              <a:buNone/>
              <a:defRPr sz="3000" b="1" i="0" u="none" strike="noStrike" cap="none">
                <a:solidFill>
                  <a:schemeClr val="dk1"/>
                </a:solidFill>
                <a:latin typeface="Space Grotesk"/>
                <a:ea typeface="Space Grotesk"/>
                <a:cs typeface="Space Grotesk"/>
                <a:sym typeface="Space Grotesk"/>
              </a:defRPr>
            </a:lvl3pPr>
            <a:lvl4pPr marR="0" lvl="3" algn="l" rtl="0">
              <a:lnSpc>
                <a:spcPct val="100000"/>
              </a:lnSpc>
              <a:spcBef>
                <a:spcPts val="0"/>
              </a:spcBef>
              <a:spcAft>
                <a:spcPts val="0"/>
              </a:spcAft>
              <a:buClr>
                <a:schemeClr val="dk1"/>
              </a:buClr>
              <a:buSzPts val="3000"/>
              <a:buFont typeface="Space Grotesk"/>
              <a:buNone/>
              <a:defRPr sz="3000" b="1" i="0" u="none" strike="noStrike" cap="none">
                <a:solidFill>
                  <a:schemeClr val="dk1"/>
                </a:solidFill>
                <a:latin typeface="Space Grotesk"/>
                <a:ea typeface="Space Grotesk"/>
                <a:cs typeface="Space Grotesk"/>
                <a:sym typeface="Space Grotesk"/>
              </a:defRPr>
            </a:lvl4pPr>
            <a:lvl5pPr marR="0" lvl="4" algn="l" rtl="0">
              <a:lnSpc>
                <a:spcPct val="100000"/>
              </a:lnSpc>
              <a:spcBef>
                <a:spcPts val="0"/>
              </a:spcBef>
              <a:spcAft>
                <a:spcPts val="0"/>
              </a:spcAft>
              <a:buClr>
                <a:schemeClr val="dk1"/>
              </a:buClr>
              <a:buSzPts val="3000"/>
              <a:buFont typeface="Space Grotesk"/>
              <a:buNone/>
              <a:defRPr sz="3000" b="1" i="0" u="none" strike="noStrike" cap="none">
                <a:solidFill>
                  <a:schemeClr val="dk1"/>
                </a:solidFill>
                <a:latin typeface="Space Grotesk"/>
                <a:ea typeface="Space Grotesk"/>
                <a:cs typeface="Space Grotesk"/>
                <a:sym typeface="Space Grotesk"/>
              </a:defRPr>
            </a:lvl5pPr>
            <a:lvl6pPr marR="0" lvl="5" algn="l" rtl="0">
              <a:lnSpc>
                <a:spcPct val="100000"/>
              </a:lnSpc>
              <a:spcBef>
                <a:spcPts val="0"/>
              </a:spcBef>
              <a:spcAft>
                <a:spcPts val="0"/>
              </a:spcAft>
              <a:buClr>
                <a:schemeClr val="dk1"/>
              </a:buClr>
              <a:buSzPts val="3000"/>
              <a:buFont typeface="Space Grotesk"/>
              <a:buNone/>
              <a:defRPr sz="3000" b="1" i="0" u="none" strike="noStrike" cap="none">
                <a:solidFill>
                  <a:schemeClr val="dk1"/>
                </a:solidFill>
                <a:latin typeface="Space Grotesk"/>
                <a:ea typeface="Space Grotesk"/>
                <a:cs typeface="Space Grotesk"/>
                <a:sym typeface="Space Grotesk"/>
              </a:defRPr>
            </a:lvl6pPr>
            <a:lvl7pPr marR="0" lvl="6" algn="l" rtl="0">
              <a:lnSpc>
                <a:spcPct val="100000"/>
              </a:lnSpc>
              <a:spcBef>
                <a:spcPts val="0"/>
              </a:spcBef>
              <a:spcAft>
                <a:spcPts val="0"/>
              </a:spcAft>
              <a:buClr>
                <a:schemeClr val="dk1"/>
              </a:buClr>
              <a:buSzPts val="3000"/>
              <a:buFont typeface="Space Grotesk"/>
              <a:buNone/>
              <a:defRPr sz="3000" b="1" i="0" u="none" strike="noStrike" cap="none">
                <a:solidFill>
                  <a:schemeClr val="dk1"/>
                </a:solidFill>
                <a:latin typeface="Space Grotesk"/>
                <a:ea typeface="Space Grotesk"/>
                <a:cs typeface="Space Grotesk"/>
                <a:sym typeface="Space Grotesk"/>
              </a:defRPr>
            </a:lvl7pPr>
            <a:lvl8pPr marR="0" lvl="7" algn="l" rtl="0">
              <a:lnSpc>
                <a:spcPct val="100000"/>
              </a:lnSpc>
              <a:spcBef>
                <a:spcPts val="0"/>
              </a:spcBef>
              <a:spcAft>
                <a:spcPts val="0"/>
              </a:spcAft>
              <a:buClr>
                <a:schemeClr val="dk1"/>
              </a:buClr>
              <a:buSzPts val="3000"/>
              <a:buFont typeface="Space Grotesk"/>
              <a:buNone/>
              <a:defRPr sz="3000" b="1" i="0" u="none" strike="noStrike" cap="none">
                <a:solidFill>
                  <a:schemeClr val="dk1"/>
                </a:solidFill>
                <a:latin typeface="Space Grotesk"/>
                <a:ea typeface="Space Grotesk"/>
                <a:cs typeface="Space Grotesk"/>
                <a:sym typeface="Space Grotesk"/>
              </a:defRPr>
            </a:lvl8pPr>
            <a:lvl9pPr marR="0" lvl="8" algn="l" rtl="0">
              <a:lnSpc>
                <a:spcPct val="100000"/>
              </a:lnSpc>
              <a:spcBef>
                <a:spcPts val="0"/>
              </a:spcBef>
              <a:spcAft>
                <a:spcPts val="0"/>
              </a:spcAft>
              <a:buClr>
                <a:schemeClr val="dk1"/>
              </a:buClr>
              <a:buSzPts val="3000"/>
              <a:buFont typeface="Space Grotesk"/>
              <a:buNone/>
              <a:defRPr sz="3000" b="1" i="0" u="none" strike="noStrike" cap="none">
                <a:solidFill>
                  <a:schemeClr val="dk1"/>
                </a:solidFill>
                <a:latin typeface="Space Grotesk"/>
                <a:ea typeface="Space Grotesk"/>
                <a:cs typeface="Space Grotesk"/>
                <a:sym typeface="Space Grotesk"/>
              </a:defRPr>
            </a:lvl9pPr>
          </a:lstStyle>
          <a:p>
            <a:pPr algn="ctr"/>
            <a:r>
              <a:rPr lang="en-US" sz="1800">
                <a:solidFill>
                  <a:schemeClr val="accent4">
                    <a:lumMod val="50000"/>
                  </a:schemeClr>
                </a:solidFill>
              </a:rPr>
              <a:t>Cấu trúc thư mục</a:t>
            </a:r>
          </a:p>
        </p:txBody>
      </p:sp>
    </p:spTree>
    <p:extLst>
      <p:ext uri="{BB962C8B-B14F-4D97-AF65-F5344CB8AC3E}">
        <p14:creationId xmlns:p14="http://schemas.microsoft.com/office/powerpoint/2010/main" val="3669342492"/>
      </p:ext>
    </p:extLst>
  </p:cSld>
  <p:clrMapOvr>
    <a:masterClrMapping/>
  </p:clrMapOvr>
  <p:transition>
    <p:fade/>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424"/>
        <p:cNvGrpSpPr/>
        <p:nvPr/>
      </p:nvGrpSpPr>
      <p:grpSpPr>
        <a:xfrm>
          <a:off x="0" y="0"/>
          <a:ext cx="0" cy="0"/>
          <a:chOff x="0" y="0"/>
          <a:chExt cx="0" cy="0"/>
        </a:xfrm>
      </p:grpSpPr>
      <p:sp>
        <p:nvSpPr>
          <p:cNvPr id="425" name="Google Shape;425;p31"/>
          <p:cNvSpPr txBox="1">
            <a:spLocks noGrp="1"/>
          </p:cNvSpPr>
          <p:nvPr>
            <p:ph type="title"/>
          </p:nvPr>
        </p:nvSpPr>
        <p:spPr>
          <a:xfrm>
            <a:off x="720000" y="53950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TỔNG QUAN</a:t>
            </a:r>
            <a:endParaRPr/>
          </a:p>
        </p:txBody>
      </p:sp>
      <p:sp>
        <p:nvSpPr>
          <p:cNvPr id="426" name="Google Shape;426;p31"/>
          <p:cNvSpPr txBox="1">
            <a:spLocks noGrp="1"/>
          </p:cNvSpPr>
          <p:nvPr>
            <p:ph type="title" idx="2"/>
          </p:nvPr>
        </p:nvSpPr>
        <p:spPr>
          <a:xfrm>
            <a:off x="1201550" y="1555234"/>
            <a:ext cx="734700" cy="501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01</a:t>
            </a:r>
            <a:endParaRPr/>
          </a:p>
        </p:txBody>
      </p:sp>
      <p:sp>
        <p:nvSpPr>
          <p:cNvPr id="427" name="Google Shape;427;p31"/>
          <p:cNvSpPr txBox="1">
            <a:spLocks noGrp="1"/>
          </p:cNvSpPr>
          <p:nvPr>
            <p:ph type="title" idx="3"/>
          </p:nvPr>
        </p:nvSpPr>
        <p:spPr>
          <a:xfrm>
            <a:off x="4675750" y="1555225"/>
            <a:ext cx="734700" cy="501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04</a:t>
            </a:r>
            <a:endParaRPr/>
          </a:p>
        </p:txBody>
      </p:sp>
      <p:sp>
        <p:nvSpPr>
          <p:cNvPr id="428" name="Google Shape;428;p31"/>
          <p:cNvSpPr txBox="1">
            <a:spLocks noGrp="1"/>
          </p:cNvSpPr>
          <p:nvPr>
            <p:ph type="title" idx="4"/>
          </p:nvPr>
        </p:nvSpPr>
        <p:spPr>
          <a:xfrm>
            <a:off x="1201550" y="2570875"/>
            <a:ext cx="734700" cy="501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02</a:t>
            </a:r>
            <a:endParaRPr/>
          </a:p>
        </p:txBody>
      </p:sp>
      <p:sp>
        <p:nvSpPr>
          <p:cNvPr id="429" name="Google Shape;429;p31"/>
          <p:cNvSpPr txBox="1">
            <a:spLocks noGrp="1"/>
          </p:cNvSpPr>
          <p:nvPr>
            <p:ph type="title" idx="5"/>
          </p:nvPr>
        </p:nvSpPr>
        <p:spPr>
          <a:xfrm>
            <a:off x="4675750" y="2570875"/>
            <a:ext cx="734700" cy="501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05</a:t>
            </a:r>
            <a:endParaRPr/>
          </a:p>
        </p:txBody>
      </p:sp>
      <p:sp>
        <p:nvSpPr>
          <p:cNvPr id="430" name="Google Shape;430;p31"/>
          <p:cNvSpPr txBox="1">
            <a:spLocks noGrp="1"/>
          </p:cNvSpPr>
          <p:nvPr>
            <p:ph type="title" idx="6"/>
          </p:nvPr>
        </p:nvSpPr>
        <p:spPr>
          <a:xfrm>
            <a:off x="1201550" y="3586524"/>
            <a:ext cx="734700" cy="501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03</a:t>
            </a:r>
            <a:endParaRPr/>
          </a:p>
        </p:txBody>
      </p:sp>
      <p:sp>
        <p:nvSpPr>
          <p:cNvPr id="431" name="Google Shape;431;p31"/>
          <p:cNvSpPr txBox="1">
            <a:spLocks noGrp="1"/>
          </p:cNvSpPr>
          <p:nvPr>
            <p:ph type="title" idx="7"/>
          </p:nvPr>
        </p:nvSpPr>
        <p:spPr>
          <a:xfrm>
            <a:off x="4675750" y="3586525"/>
            <a:ext cx="734700" cy="501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06</a:t>
            </a:r>
            <a:endParaRPr/>
          </a:p>
        </p:txBody>
      </p:sp>
      <p:sp>
        <p:nvSpPr>
          <p:cNvPr id="432" name="Google Shape;432;p31"/>
          <p:cNvSpPr txBox="1">
            <a:spLocks noGrp="1"/>
          </p:cNvSpPr>
          <p:nvPr>
            <p:ph type="subTitle" idx="1"/>
          </p:nvPr>
        </p:nvSpPr>
        <p:spPr>
          <a:xfrm>
            <a:off x="1936250" y="1486950"/>
            <a:ext cx="1721350" cy="501300"/>
          </a:xfrm>
          <a:prstGeom prst="rect">
            <a:avLst/>
          </a:prstGeom>
        </p:spPr>
        <p:txBody>
          <a:bodyPr spcFirstLastPara="1" wrap="square" lIns="91425" tIns="91425" rIns="91425" bIns="91425" anchor="t" anchorCtr="0">
            <a:noAutofit/>
          </a:bodyPr>
          <a:lstStyle/>
          <a:p>
            <a:pPr marL="0" lvl="0" indent="0" algn="l" rtl="0">
              <a:lnSpc>
                <a:spcPct val="120000"/>
              </a:lnSpc>
              <a:spcBef>
                <a:spcPts val="0"/>
              </a:spcBef>
              <a:spcAft>
                <a:spcPts val="0"/>
              </a:spcAft>
              <a:buNone/>
            </a:pPr>
            <a:r>
              <a:rPr lang="en-US"/>
              <a:t>Lý  do</a:t>
            </a:r>
          </a:p>
          <a:p>
            <a:pPr marL="0" lvl="0" indent="0" algn="l" rtl="0">
              <a:lnSpc>
                <a:spcPct val="120000"/>
              </a:lnSpc>
              <a:spcBef>
                <a:spcPts val="0"/>
              </a:spcBef>
              <a:spcAft>
                <a:spcPts val="0"/>
              </a:spcAft>
              <a:buNone/>
            </a:pPr>
            <a:r>
              <a:rPr lang="en-US"/>
              <a:t>chọn đề tài</a:t>
            </a:r>
          </a:p>
        </p:txBody>
      </p:sp>
      <p:sp>
        <p:nvSpPr>
          <p:cNvPr id="433" name="Google Shape;433;p31"/>
          <p:cNvSpPr txBox="1">
            <a:spLocks noGrp="1"/>
          </p:cNvSpPr>
          <p:nvPr>
            <p:ph type="subTitle" idx="8"/>
          </p:nvPr>
        </p:nvSpPr>
        <p:spPr>
          <a:xfrm>
            <a:off x="1936250" y="2502600"/>
            <a:ext cx="1568950" cy="501300"/>
          </a:xfrm>
          <a:prstGeom prst="rect">
            <a:avLst/>
          </a:prstGeom>
        </p:spPr>
        <p:txBody>
          <a:bodyPr spcFirstLastPara="1" wrap="square" lIns="91425" tIns="91425" rIns="91425" bIns="91425" anchor="t" anchorCtr="0">
            <a:noAutofit/>
          </a:bodyPr>
          <a:lstStyle/>
          <a:p>
            <a:pPr marL="0" lvl="0" indent="0" algn="l" rtl="0">
              <a:lnSpc>
                <a:spcPct val="120000"/>
              </a:lnSpc>
              <a:spcBef>
                <a:spcPts val="0"/>
              </a:spcBef>
              <a:spcAft>
                <a:spcPts val="0"/>
              </a:spcAft>
              <a:buNone/>
            </a:pPr>
            <a:r>
              <a:rPr lang="en-US"/>
              <a:t>Nghiên cứu lý thuyết</a:t>
            </a:r>
          </a:p>
        </p:txBody>
      </p:sp>
      <p:sp>
        <p:nvSpPr>
          <p:cNvPr id="434" name="Google Shape;434;p31"/>
          <p:cNvSpPr txBox="1">
            <a:spLocks noGrp="1"/>
          </p:cNvSpPr>
          <p:nvPr>
            <p:ph type="subTitle" idx="9"/>
          </p:nvPr>
        </p:nvSpPr>
        <p:spPr>
          <a:xfrm>
            <a:off x="1936250" y="3518250"/>
            <a:ext cx="1492750" cy="501300"/>
          </a:xfrm>
          <a:prstGeom prst="rect">
            <a:avLst/>
          </a:prstGeom>
        </p:spPr>
        <p:txBody>
          <a:bodyPr spcFirstLastPara="1" wrap="square" lIns="91425" tIns="91425" rIns="91425" bIns="91425" anchor="t" anchorCtr="0">
            <a:noAutofit/>
          </a:bodyPr>
          <a:lstStyle/>
          <a:p>
            <a:pPr marL="0" lvl="0" indent="0" algn="l" rtl="0">
              <a:lnSpc>
                <a:spcPct val="120000"/>
              </a:lnSpc>
              <a:spcBef>
                <a:spcPts val="0"/>
              </a:spcBef>
              <a:spcAft>
                <a:spcPts val="0"/>
              </a:spcAft>
              <a:buNone/>
            </a:pPr>
            <a:r>
              <a:rPr lang="en"/>
              <a:t>Xây dựng Database</a:t>
            </a:r>
            <a:endParaRPr/>
          </a:p>
        </p:txBody>
      </p:sp>
      <p:sp>
        <p:nvSpPr>
          <p:cNvPr id="435" name="Google Shape;435;p31"/>
          <p:cNvSpPr txBox="1">
            <a:spLocks noGrp="1"/>
          </p:cNvSpPr>
          <p:nvPr>
            <p:ph type="subTitle" idx="13"/>
          </p:nvPr>
        </p:nvSpPr>
        <p:spPr>
          <a:xfrm>
            <a:off x="5410450" y="1486950"/>
            <a:ext cx="1904750" cy="501300"/>
          </a:xfrm>
          <a:prstGeom prst="rect">
            <a:avLst/>
          </a:prstGeom>
        </p:spPr>
        <p:txBody>
          <a:bodyPr spcFirstLastPara="1" wrap="square" lIns="91425" tIns="91425" rIns="91425" bIns="91425" anchor="t" anchorCtr="0">
            <a:noAutofit/>
          </a:bodyPr>
          <a:lstStyle/>
          <a:p>
            <a:pPr marL="0" lvl="0" indent="0" algn="l" rtl="0">
              <a:lnSpc>
                <a:spcPct val="120000"/>
              </a:lnSpc>
              <a:spcBef>
                <a:spcPts val="0"/>
              </a:spcBef>
              <a:spcAft>
                <a:spcPts val="0"/>
              </a:spcAft>
              <a:buNone/>
            </a:pPr>
            <a:r>
              <a:rPr lang="en"/>
              <a:t>Xây dựng Back-end API</a:t>
            </a:r>
            <a:endParaRPr/>
          </a:p>
        </p:txBody>
      </p:sp>
      <p:sp>
        <p:nvSpPr>
          <p:cNvPr id="436" name="Google Shape;436;p31"/>
          <p:cNvSpPr txBox="1">
            <a:spLocks noGrp="1"/>
          </p:cNvSpPr>
          <p:nvPr>
            <p:ph type="subTitle" idx="14"/>
          </p:nvPr>
        </p:nvSpPr>
        <p:spPr>
          <a:xfrm>
            <a:off x="5410450" y="2502600"/>
            <a:ext cx="1797300" cy="501300"/>
          </a:xfrm>
          <a:prstGeom prst="rect">
            <a:avLst/>
          </a:prstGeom>
        </p:spPr>
        <p:txBody>
          <a:bodyPr spcFirstLastPara="1" wrap="square" lIns="91425" tIns="91425" rIns="91425" bIns="91425" anchor="t" anchorCtr="0">
            <a:noAutofit/>
          </a:bodyPr>
          <a:lstStyle/>
          <a:p>
            <a:pPr marL="0" lvl="0" indent="0" algn="l" rtl="0">
              <a:lnSpc>
                <a:spcPct val="120000"/>
              </a:lnSpc>
              <a:spcBef>
                <a:spcPts val="0"/>
              </a:spcBef>
              <a:spcAft>
                <a:spcPts val="0"/>
              </a:spcAft>
              <a:buNone/>
            </a:pPr>
            <a:r>
              <a:rPr lang="en"/>
              <a:t>Xây dựng Front-end</a:t>
            </a:r>
            <a:endParaRPr/>
          </a:p>
        </p:txBody>
      </p:sp>
      <p:sp>
        <p:nvSpPr>
          <p:cNvPr id="437" name="Google Shape;437;p31"/>
          <p:cNvSpPr txBox="1">
            <a:spLocks noGrp="1"/>
          </p:cNvSpPr>
          <p:nvPr>
            <p:ph type="subTitle" idx="15"/>
          </p:nvPr>
        </p:nvSpPr>
        <p:spPr>
          <a:xfrm>
            <a:off x="5410450" y="3518250"/>
            <a:ext cx="2532000" cy="501300"/>
          </a:xfrm>
          <a:prstGeom prst="rect">
            <a:avLst/>
          </a:prstGeom>
        </p:spPr>
        <p:txBody>
          <a:bodyPr spcFirstLastPara="1" wrap="square" lIns="91425" tIns="91425" rIns="91425" bIns="91425" anchor="t" anchorCtr="0">
            <a:noAutofit/>
          </a:bodyPr>
          <a:lstStyle/>
          <a:p>
            <a:pPr marL="0" lvl="0" indent="0" algn="l" rtl="0">
              <a:lnSpc>
                <a:spcPct val="120000"/>
              </a:lnSpc>
              <a:spcBef>
                <a:spcPts val="0"/>
              </a:spcBef>
              <a:spcAft>
                <a:spcPts val="0"/>
              </a:spcAft>
              <a:buNone/>
            </a:pPr>
            <a:r>
              <a:rPr lang="en"/>
              <a:t>Kết luận</a:t>
            </a:r>
          </a:p>
          <a:p>
            <a:pPr marL="0" lvl="0" indent="0" algn="l" rtl="0">
              <a:lnSpc>
                <a:spcPct val="120000"/>
              </a:lnSpc>
              <a:spcBef>
                <a:spcPts val="0"/>
              </a:spcBef>
              <a:spcAft>
                <a:spcPts val="0"/>
              </a:spcAft>
              <a:buNone/>
            </a:pPr>
            <a:r>
              <a:rPr lang="en"/>
              <a:t>&amp; Hướng phát triển</a:t>
            </a:r>
            <a:endParaRPr/>
          </a:p>
        </p:txBody>
      </p:sp>
    </p:spTree>
  </p:cSld>
  <p:clrMapOvr>
    <a:masterClrMapping/>
  </p:clrMapOvr>
  <p:transition>
    <p:fade/>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1190AF-35E5-5F0A-AAA4-CCE5EB1F0829}"/>
              </a:ext>
            </a:extLst>
          </p:cNvPr>
          <p:cNvSpPr>
            <a:spLocks noGrp="1"/>
          </p:cNvSpPr>
          <p:nvPr>
            <p:ph type="title"/>
          </p:nvPr>
        </p:nvSpPr>
        <p:spPr>
          <a:xfrm>
            <a:off x="720000" y="380400"/>
            <a:ext cx="7704000" cy="572700"/>
          </a:xfrm>
        </p:spPr>
        <p:txBody>
          <a:bodyPr/>
          <a:lstStyle/>
          <a:p>
            <a:pPr algn="ctr"/>
            <a:r>
              <a:rPr lang="en-US" sz="2000"/>
              <a:t>Test API đăng nhập với Postman</a:t>
            </a:r>
          </a:p>
        </p:txBody>
      </p:sp>
      <p:pic>
        <p:nvPicPr>
          <p:cNvPr id="3074" name="Picture 1">
            <a:extLst>
              <a:ext uri="{FF2B5EF4-FFF2-40B4-BE49-F238E27FC236}">
                <a16:creationId xmlns:a16="http://schemas.microsoft.com/office/drawing/2014/main" id="{EAD3B523-9010-CE9D-A858-978292CC9E8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b="4813"/>
          <a:stretch>
            <a:fillRect/>
          </a:stretch>
        </p:blipFill>
        <p:spPr bwMode="auto">
          <a:xfrm>
            <a:off x="547462" y="1200150"/>
            <a:ext cx="8049075" cy="3200400"/>
          </a:xfrm>
          <a:prstGeom prst="rect">
            <a:avLst/>
          </a:prstGeom>
          <a:noFill/>
          <a:ln w="9525">
            <a:solidFill>
              <a:schemeClr val="accent2">
                <a:lumMod val="65000"/>
              </a:schemeClr>
            </a:solidFill>
            <a:miter lim="800000"/>
            <a:headEnd/>
            <a:tailEnd/>
          </a:ln>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15248904"/>
      </p:ext>
    </p:extLst>
  </p:cSld>
  <p:clrMapOvr>
    <a:masterClrMapping/>
  </p:clrMapOvr>
  <p:transition>
    <p:fade/>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1190AF-35E5-5F0A-AAA4-CCE5EB1F0829}"/>
              </a:ext>
            </a:extLst>
          </p:cNvPr>
          <p:cNvSpPr>
            <a:spLocks noGrp="1"/>
          </p:cNvSpPr>
          <p:nvPr>
            <p:ph type="title"/>
          </p:nvPr>
        </p:nvSpPr>
        <p:spPr>
          <a:xfrm>
            <a:off x="720000" y="442080"/>
            <a:ext cx="7704000" cy="572700"/>
          </a:xfrm>
        </p:spPr>
        <p:txBody>
          <a:bodyPr/>
          <a:lstStyle/>
          <a:p>
            <a:pPr algn="ctr"/>
            <a:r>
              <a:rPr lang="en-US" sz="2000"/>
              <a:t>Test API lấy thông tin user hiện tại với Postman</a:t>
            </a:r>
          </a:p>
        </p:txBody>
      </p:sp>
      <p:pic>
        <p:nvPicPr>
          <p:cNvPr id="4098" name="Picture 1">
            <a:extLst>
              <a:ext uri="{FF2B5EF4-FFF2-40B4-BE49-F238E27FC236}">
                <a16:creationId xmlns:a16="http://schemas.microsoft.com/office/drawing/2014/main" id="{95F87CA5-CF0B-A8AA-2255-0F66E3F0CF2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57921" y="1009872"/>
            <a:ext cx="6228158" cy="3691548"/>
          </a:xfrm>
          <a:prstGeom prst="rect">
            <a:avLst/>
          </a:prstGeom>
          <a:noFill/>
          <a:ln w="9525">
            <a:solidFill>
              <a:schemeClr val="accent2">
                <a:lumMod val="65000"/>
              </a:schemeClr>
            </a:solidFill>
            <a:miter lim="800000"/>
            <a:headEnd/>
            <a:tailEnd/>
          </a:ln>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101917110"/>
      </p:ext>
    </p:extLst>
  </p:cSld>
  <p:clrMapOvr>
    <a:masterClrMapping/>
  </p:clrMapOvr>
  <p:transition>
    <p:fade/>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1190AF-35E5-5F0A-AAA4-CCE5EB1F0829}"/>
              </a:ext>
            </a:extLst>
          </p:cNvPr>
          <p:cNvSpPr>
            <a:spLocks noGrp="1"/>
          </p:cNvSpPr>
          <p:nvPr>
            <p:ph type="title"/>
          </p:nvPr>
        </p:nvSpPr>
        <p:spPr>
          <a:xfrm>
            <a:off x="719999" y="356712"/>
            <a:ext cx="7704000" cy="572700"/>
          </a:xfrm>
        </p:spPr>
        <p:txBody>
          <a:bodyPr/>
          <a:lstStyle/>
          <a:p>
            <a:pPr algn="ctr"/>
            <a:r>
              <a:rPr lang="en-US" sz="2000"/>
              <a:t>Test API lấy thông tin user hiện tại với Postman</a:t>
            </a:r>
          </a:p>
        </p:txBody>
      </p:sp>
      <p:pic>
        <p:nvPicPr>
          <p:cNvPr id="5122" name="Picture 1">
            <a:extLst>
              <a:ext uri="{FF2B5EF4-FFF2-40B4-BE49-F238E27FC236}">
                <a16:creationId xmlns:a16="http://schemas.microsoft.com/office/drawing/2014/main" id="{F38FBD24-7EF1-2442-4FC9-361802D818E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54942" y="923062"/>
            <a:ext cx="6234113" cy="3845788"/>
          </a:xfrm>
          <a:prstGeom prst="rect">
            <a:avLst/>
          </a:prstGeom>
          <a:noFill/>
          <a:ln w="9525">
            <a:solidFill>
              <a:schemeClr val="accent2">
                <a:lumMod val="65000"/>
              </a:schemeClr>
            </a:solidFill>
            <a:miter lim="800000"/>
            <a:headEnd/>
            <a:tailEnd/>
          </a:ln>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039493185"/>
      </p:ext>
    </p:extLst>
  </p:cSld>
  <p:clrMapOvr>
    <a:masterClrMapping/>
  </p:clrMapOvr>
  <p:transition>
    <p:fade/>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468"/>
        <p:cNvGrpSpPr/>
        <p:nvPr/>
      </p:nvGrpSpPr>
      <p:grpSpPr>
        <a:xfrm>
          <a:off x="0" y="0"/>
          <a:ext cx="0" cy="0"/>
          <a:chOff x="0" y="0"/>
          <a:chExt cx="0" cy="0"/>
        </a:xfrm>
      </p:grpSpPr>
      <p:sp>
        <p:nvSpPr>
          <p:cNvPr id="469" name="Google Shape;469;p33"/>
          <p:cNvSpPr txBox="1">
            <a:spLocks noGrp="1"/>
          </p:cNvSpPr>
          <p:nvPr>
            <p:ph type="title"/>
          </p:nvPr>
        </p:nvSpPr>
        <p:spPr>
          <a:xfrm>
            <a:off x="4047175" y="2977300"/>
            <a:ext cx="4383600" cy="1626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4400"/>
              <a:t>XÂY DỰNG</a:t>
            </a:r>
            <a:br>
              <a:rPr lang="en-US" sz="4400"/>
            </a:br>
            <a:r>
              <a:rPr lang="en-US" sz="4400"/>
              <a:t>FRONT-END</a:t>
            </a:r>
            <a:endParaRPr sz="4400"/>
          </a:p>
        </p:txBody>
      </p:sp>
      <p:sp>
        <p:nvSpPr>
          <p:cNvPr id="470" name="Google Shape;470;p33"/>
          <p:cNvSpPr txBox="1">
            <a:spLocks noGrp="1"/>
          </p:cNvSpPr>
          <p:nvPr>
            <p:ph type="title" idx="2"/>
          </p:nvPr>
        </p:nvSpPr>
        <p:spPr>
          <a:xfrm>
            <a:off x="4047175" y="539500"/>
            <a:ext cx="1474500" cy="841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05</a:t>
            </a:r>
            <a:endParaRPr/>
          </a:p>
        </p:txBody>
      </p:sp>
      <p:pic>
        <p:nvPicPr>
          <p:cNvPr id="471" name="Google Shape;471;p33"/>
          <p:cNvPicPr preferRelativeResize="0">
            <a:picLocks noGrp="1"/>
          </p:cNvPicPr>
          <p:nvPr>
            <p:ph type="pic" idx="3"/>
          </p:nvPr>
        </p:nvPicPr>
        <p:blipFill rotWithShape="1">
          <a:blip r:embed="rId3">
            <a:alphaModFix/>
          </a:blip>
          <a:srcRect l="27398" r="27398"/>
          <a:stretch/>
        </p:blipFill>
        <p:spPr>
          <a:xfrm>
            <a:off x="713225" y="539500"/>
            <a:ext cx="2760600" cy="4064400"/>
          </a:xfrm>
          <a:prstGeom prst="snip2DiagRect">
            <a:avLst>
              <a:gd name="adj1" fmla="val 0"/>
              <a:gd name="adj2" fmla="val 16667"/>
            </a:avLst>
          </a:prstGeom>
        </p:spPr>
      </p:pic>
      <p:grpSp>
        <p:nvGrpSpPr>
          <p:cNvPr id="472" name="Google Shape;472;p33"/>
          <p:cNvGrpSpPr/>
          <p:nvPr/>
        </p:nvGrpSpPr>
        <p:grpSpPr>
          <a:xfrm rot="10800000">
            <a:off x="978315" y="-185500"/>
            <a:ext cx="352108" cy="1260383"/>
            <a:chOff x="8254727" y="-90700"/>
            <a:chExt cx="352108" cy="1260383"/>
          </a:xfrm>
        </p:grpSpPr>
        <p:sp>
          <p:nvSpPr>
            <p:cNvPr id="473" name="Google Shape;473;p33"/>
            <p:cNvSpPr/>
            <p:nvPr/>
          </p:nvSpPr>
          <p:spPr>
            <a:xfrm>
              <a:off x="8509395" y="-90700"/>
              <a:ext cx="97440" cy="1260383"/>
            </a:xfrm>
            <a:custGeom>
              <a:avLst/>
              <a:gdLst/>
              <a:ahLst/>
              <a:cxnLst/>
              <a:rect l="l" t="t" r="r" b="b"/>
              <a:pathLst>
                <a:path w="10238" h="132428" extrusionOk="0">
                  <a:moveTo>
                    <a:pt x="7937" y="0"/>
                  </a:moveTo>
                  <a:cubicBezTo>
                    <a:pt x="7937" y="3194"/>
                    <a:pt x="6288" y="4741"/>
                    <a:pt x="4329" y="6527"/>
                  </a:cubicBezTo>
                  <a:cubicBezTo>
                    <a:pt x="2303" y="8415"/>
                    <a:pt x="0" y="10545"/>
                    <a:pt x="0" y="14736"/>
                  </a:cubicBezTo>
                  <a:cubicBezTo>
                    <a:pt x="0" y="18894"/>
                    <a:pt x="2303" y="21024"/>
                    <a:pt x="4329" y="22912"/>
                  </a:cubicBezTo>
                  <a:cubicBezTo>
                    <a:pt x="6288" y="24699"/>
                    <a:pt x="7937" y="26246"/>
                    <a:pt x="7937" y="29439"/>
                  </a:cubicBezTo>
                  <a:cubicBezTo>
                    <a:pt x="7937" y="32600"/>
                    <a:pt x="6288" y="34147"/>
                    <a:pt x="4329" y="35966"/>
                  </a:cubicBezTo>
                  <a:cubicBezTo>
                    <a:pt x="2303" y="37821"/>
                    <a:pt x="0" y="39951"/>
                    <a:pt x="0" y="44142"/>
                  </a:cubicBezTo>
                  <a:cubicBezTo>
                    <a:pt x="0" y="48300"/>
                    <a:pt x="2303" y="50463"/>
                    <a:pt x="4329" y="52318"/>
                  </a:cubicBezTo>
                  <a:cubicBezTo>
                    <a:pt x="6288" y="54104"/>
                    <a:pt x="7937" y="55651"/>
                    <a:pt x="7937" y="58845"/>
                  </a:cubicBezTo>
                  <a:cubicBezTo>
                    <a:pt x="7937" y="62041"/>
                    <a:pt x="6288" y="63585"/>
                    <a:pt x="4329" y="65372"/>
                  </a:cubicBezTo>
                  <a:cubicBezTo>
                    <a:pt x="2303" y="67263"/>
                    <a:pt x="0" y="69392"/>
                    <a:pt x="0" y="73548"/>
                  </a:cubicBezTo>
                  <a:cubicBezTo>
                    <a:pt x="0" y="77739"/>
                    <a:pt x="2303" y="79869"/>
                    <a:pt x="4329" y="81759"/>
                  </a:cubicBezTo>
                  <a:cubicBezTo>
                    <a:pt x="6288" y="83546"/>
                    <a:pt x="7937" y="85090"/>
                    <a:pt x="7937" y="88286"/>
                  </a:cubicBezTo>
                  <a:cubicBezTo>
                    <a:pt x="7937" y="91447"/>
                    <a:pt x="6288" y="93027"/>
                    <a:pt x="4329" y="94813"/>
                  </a:cubicBezTo>
                  <a:cubicBezTo>
                    <a:pt x="2303" y="96668"/>
                    <a:pt x="0" y="98831"/>
                    <a:pt x="0" y="102989"/>
                  </a:cubicBezTo>
                  <a:cubicBezTo>
                    <a:pt x="0" y="107180"/>
                    <a:pt x="2303" y="109310"/>
                    <a:pt x="4329" y="111198"/>
                  </a:cubicBezTo>
                  <a:cubicBezTo>
                    <a:pt x="6288" y="112984"/>
                    <a:pt x="7937" y="114532"/>
                    <a:pt x="7937" y="117725"/>
                  </a:cubicBezTo>
                  <a:cubicBezTo>
                    <a:pt x="7937" y="120885"/>
                    <a:pt x="6288" y="122433"/>
                    <a:pt x="4329" y="124252"/>
                  </a:cubicBezTo>
                  <a:cubicBezTo>
                    <a:pt x="2303" y="126107"/>
                    <a:pt x="0" y="128273"/>
                    <a:pt x="0" y="132428"/>
                  </a:cubicBezTo>
                  <a:lnTo>
                    <a:pt x="2267" y="132428"/>
                  </a:lnTo>
                  <a:cubicBezTo>
                    <a:pt x="2267" y="129234"/>
                    <a:pt x="3952" y="127687"/>
                    <a:pt x="5876" y="125901"/>
                  </a:cubicBezTo>
                  <a:cubicBezTo>
                    <a:pt x="7901" y="124013"/>
                    <a:pt x="10237" y="121883"/>
                    <a:pt x="10237" y="117725"/>
                  </a:cubicBezTo>
                  <a:cubicBezTo>
                    <a:pt x="10237" y="113534"/>
                    <a:pt x="7901" y="111404"/>
                    <a:pt x="5876" y="109516"/>
                  </a:cubicBezTo>
                  <a:cubicBezTo>
                    <a:pt x="3952" y="107730"/>
                    <a:pt x="2267" y="106183"/>
                    <a:pt x="2267" y="102989"/>
                  </a:cubicBezTo>
                  <a:cubicBezTo>
                    <a:pt x="2267" y="99793"/>
                    <a:pt x="3952" y="98249"/>
                    <a:pt x="5876" y="96462"/>
                  </a:cubicBezTo>
                  <a:cubicBezTo>
                    <a:pt x="7901" y="94571"/>
                    <a:pt x="10237" y="92442"/>
                    <a:pt x="10237" y="88286"/>
                  </a:cubicBezTo>
                  <a:cubicBezTo>
                    <a:pt x="10237" y="84095"/>
                    <a:pt x="7901" y="81965"/>
                    <a:pt x="5876" y="80075"/>
                  </a:cubicBezTo>
                  <a:cubicBezTo>
                    <a:pt x="3952" y="78288"/>
                    <a:pt x="2267" y="76744"/>
                    <a:pt x="2267" y="73548"/>
                  </a:cubicBezTo>
                  <a:cubicBezTo>
                    <a:pt x="2267" y="70387"/>
                    <a:pt x="3952" y="68843"/>
                    <a:pt x="5876" y="67056"/>
                  </a:cubicBezTo>
                  <a:cubicBezTo>
                    <a:pt x="7901" y="65166"/>
                    <a:pt x="10237" y="63036"/>
                    <a:pt x="10237" y="58845"/>
                  </a:cubicBezTo>
                  <a:cubicBezTo>
                    <a:pt x="10237" y="54690"/>
                    <a:pt x="7901" y="52560"/>
                    <a:pt x="5876" y="50669"/>
                  </a:cubicBezTo>
                  <a:cubicBezTo>
                    <a:pt x="3952" y="48883"/>
                    <a:pt x="2267" y="47338"/>
                    <a:pt x="2267" y="44142"/>
                  </a:cubicBezTo>
                  <a:cubicBezTo>
                    <a:pt x="2267" y="40949"/>
                    <a:pt x="3952" y="39401"/>
                    <a:pt x="5876" y="37615"/>
                  </a:cubicBezTo>
                  <a:cubicBezTo>
                    <a:pt x="7901" y="35727"/>
                    <a:pt x="10237" y="33597"/>
                    <a:pt x="10237" y="29439"/>
                  </a:cubicBezTo>
                  <a:cubicBezTo>
                    <a:pt x="10237" y="25248"/>
                    <a:pt x="7901" y="23118"/>
                    <a:pt x="5876" y="21230"/>
                  </a:cubicBezTo>
                  <a:cubicBezTo>
                    <a:pt x="3952" y="19444"/>
                    <a:pt x="2267" y="17897"/>
                    <a:pt x="2267" y="14736"/>
                  </a:cubicBezTo>
                  <a:cubicBezTo>
                    <a:pt x="2267" y="11543"/>
                    <a:pt x="3952" y="9996"/>
                    <a:pt x="5876" y="8209"/>
                  </a:cubicBezTo>
                  <a:cubicBezTo>
                    <a:pt x="7901" y="6321"/>
                    <a:pt x="10237" y="4191"/>
                    <a:pt x="102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474;p33"/>
            <p:cNvSpPr/>
            <p:nvPr/>
          </p:nvSpPr>
          <p:spPr>
            <a:xfrm>
              <a:off x="8381885" y="-90700"/>
              <a:ext cx="97440" cy="1260383"/>
            </a:xfrm>
            <a:custGeom>
              <a:avLst/>
              <a:gdLst/>
              <a:ahLst/>
              <a:cxnLst/>
              <a:rect l="l" t="t" r="r" b="b"/>
              <a:pathLst>
                <a:path w="10238" h="132428" extrusionOk="0">
                  <a:moveTo>
                    <a:pt x="7971" y="0"/>
                  </a:moveTo>
                  <a:cubicBezTo>
                    <a:pt x="7971" y="3194"/>
                    <a:pt x="6289" y="4741"/>
                    <a:pt x="4365" y="6527"/>
                  </a:cubicBezTo>
                  <a:cubicBezTo>
                    <a:pt x="2304" y="8415"/>
                    <a:pt x="1" y="10545"/>
                    <a:pt x="1" y="14736"/>
                  </a:cubicBezTo>
                  <a:cubicBezTo>
                    <a:pt x="1" y="18894"/>
                    <a:pt x="2304" y="21024"/>
                    <a:pt x="4365" y="22912"/>
                  </a:cubicBezTo>
                  <a:cubicBezTo>
                    <a:pt x="6289" y="24699"/>
                    <a:pt x="7971" y="26246"/>
                    <a:pt x="7971" y="29439"/>
                  </a:cubicBezTo>
                  <a:cubicBezTo>
                    <a:pt x="7971" y="32600"/>
                    <a:pt x="6289" y="34147"/>
                    <a:pt x="4365" y="35966"/>
                  </a:cubicBezTo>
                  <a:cubicBezTo>
                    <a:pt x="2304" y="37821"/>
                    <a:pt x="1" y="39951"/>
                    <a:pt x="1" y="44142"/>
                  </a:cubicBezTo>
                  <a:cubicBezTo>
                    <a:pt x="1" y="48300"/>
                    <a:pt x="2304" y="50463"/>
                    <a:pt x="4365" y="52318"/>
                  </a:cubicBezTo>
                  <a:cubicBezTo>
                    <a:pt x="6289" y="54104"/>
                    <a:pt x="7971" y="55651"/>
                    <a:pt x="7971" y="58845"/>
                  </a:cubicBezTo>
                  <a:cubicBezTo>
                    <a:pt x="7971" y="62041"/>
                    <a:pt x="6289" y="63585"/>
                    <a:pt x="4365" y="65372"/>
                  </a:cubicBezTo>
                  <a:cubicBezTo>
                    <a:pt x="2304" y="67263"/>
                    <a:pt x="1" y="69392"/>
                    <a:pt x="1" y="73548"/>
                  </a:cubicBezTo>
                  <a:cubicBezTo>
                    <a:pt x="1" y="77739"/>
                    <a:pt x="2304" y="79869"/>
                    <a:pt x="4365" y="81759"/>
                  </a:cubicBezTo>
                  <a:cubicBezTo>
                    <a:pt x="6289" y="83546"/>
                    <a:pt x="7971" y="85090"/>
                    <a:pt x="7971" y="88286"/>
                  </a:cubicBezTo>
                  <a:cubicBezTo>
                    <a:pt x="7971" y="91447"/>
                    <a:pt x="6289" y="92991"/>
                    <a:pt x="4365" y="94813"/>
                  </a:cubicBezTo>
                  <a:cubicBezTo>
                    <a:pt x="2304" y="96668"/>
                    <a:pt x="1" y="98831"/>
                    <a:pt x="1" y="102989"/>
                  </a:cubicBezTo>
                  <a:cubicBezTo>
                    <a:pt x="1" y="107180"/>
                    <a:pt x="2304" y="109310"/>
                    <a:pt x="4365" y="111198"/>
                  </a:cubicBezTo>
                  <a:cubicBezTo>
                    <a:pt x="6289" y="112984"/>
                    <a:pt x="7971" y="114532"/>
                    <a:pt x="7971" y="117725"/>
                  </a:cubicBezTo>
                  <a:cubicBezTo>
                    <a:pt x="7971" y="120885"/>
                    <a:pt x="6289" y="122433"/>
                    <a:pt x="4365" y="124252"/>
                  </a:cubicBezTo>
                  <a:cubicBezTo>
                    <a:pt x="2304" y="126107"/>
                    <a:pt x="1" y="128273"/>
                    <a:pt x="1" y="132428"/>
                  </a:cubicBezTo>
                  <a:lnTo>
                    <a:pt x="2268" y="132428"/>
                  </a:lnTo>
                  <a:cubicBezTo>
                    <a:pt x="2268" y="129234"/>
                    <a:pt x="3953" y="127687"/>
                    <a:pt x="5909" y="125901"/>
                  </a:cubicBezTo>
                  <a:cubicBezTo>
                    <a:pt x="7938" y="124013"/>
                    <a:pt x="10238" y="121883"/>
                    <a:pt x="10238" y="117725"/>
                  </a:cubicBezTo>
                  <a:cubicBezTo>
                    <a:pt x="10238" y="113534"/>
                    <a:pt x="7938" y="111404"/>
                    <a:pt x="5909" y="109516"/>
                  </a:cubicBezTo>
                  <a:cubicBezTo>
                    <a:pt x="3953" y="107730"/>
                    <a:pt x="2268" y="106183"/>
                    <a:pt x="2268" y="102989"/>
                  </a:cubicBezTo>
                  <a:cubicBezTo>
                    <a:pt x="2268" y="99793"/>
                    <a:pt x="3953" y="98249"/>
                    <a:pt x="5876" y="96462"/>
                  </a:cubicBezTo>
                  <a:cubicBezTo>
                    <a:pt x="7938" y="94571"/>
                    <a:pt x="10238" y="92442"/>
                    <a:pt x="10238" y="88286"/>
                  </a:cubicBezTo>
                  <a:cubicBezTo>
                    <a:pt x="10238" y="84095"/>
                    <a:pt x="7938" y="81965"/>
                    <a:pt x="5876" y="80075"/>
                  </a:cubicBezTo>
                  <a:cubicBezTo>
                    <a:pt x="3953" y="78288"/>
                    <a:pt x="2268" y="76744"/>
                    <a:pt x="2268" y="73548"/>
                  </a:cubicBezTo>
                  <a:cubicBezTo>
                    <a:pt x="2268" y="70387"/>
                    <a:pt x="3953" y="68843"/>
                    <a:pt x="5909" y="67056"/>
                  </a:cubicBezTo>
                  <a:cubicBezTo>
                    <a:pt x="7938" y="65166"/>
                    <a:pt x="10238" y="63036"/>
                    <a:pt x="10238" y="58845"/>
                  </a:cubicBezTo>
                  <a:cubicBezTo>
                    <a:pt x="10238" y="54690"/>
                    <a:pt x="7938" y="52560"/>
                    <a:pt x="5909" y="50669"/>
                  </a:cubicBezTo>
                  <a:cubicBezTo>
                    <a:pt x="3953" y="48883"/>
                    <a:pt x="2268" y="47338"/>
                    <a:pt x="2268" y="44142"/>
                  </a:cubicBezTo>
                  <a:cubicBezTo>
                    <a:pt x="2268" y="40949"/>
                    <a:pt x="3953" y="39401"/>
                    <a:pt x="5909" y="37615"/>
                  </a:cubicBezTo>
                  <a:cubicBezTo>
                    <a:pt x="7938" y="35727"/>
                    <a:pt x="10238" y="33597"/>
                    <a:pt x="10238" y="29439"/>
                  </a:cubicBezTo>
                  <a:cubicBezTo>
                    <a:pt x="10238" y="25248"/>
                    <a:pt x="7938" y="23118"/>
                    <a:pt x="5876" y="21230"/>
                  </a:cubicBezTo>
                  <a:cubicBezTo>
                    <a:pt x="3953" y="19444"/>
                    <a:pt x="2268" y="17897"/>
                    <a:pt x="2268" y="14736"/>
                  </a:cubicBezTo>
                  <a:cubicBezTo>
                    <a:pt x="2268" y="11543"/>
                    <a:pt x="3953" y="9996"/>
                    <a:pt x="5909" y="8209"/>
                  </a:cubicBezTo>
                  <a:cubicBezTo>
                    <a:pt x="7938" y="6321"/>
                    <a:pt x="10238" y="4191"/>
                    <a:pt x="102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475;p33"/>
            <p:cNvSpPr/>
            <p:nvPr/>
          </p:nvSpPr>
          <p:spPr>
            <a:xfrm>
              <a:off x="8254727" y="-90700"/>
              <a:ext cx="97098" cy="1260383"/>
            </a:xfrm>
            <a:custGeom>
              <a:avLst/>
              <a:gdLst/>
              <a:ahLst/>
              <a:cxnLst/>
              <a:rect l="l" t="t" r="r" b="b"/>
              <a:pathLst>
                <a:path w="10202" h="132428" extrusionOk="0">
                  <a:moveTo>
                    <a:pt x="7934" y="0"/>
                  </a:moveTo>
                  <a:cubicBezTo>
                    <a:pt x="7934" y="3194"/>
                    <a:pt x="6252" y="4741"/>
                    <a:pt x="4328" y="6527"/>
                  </a:cubicBezTo>
                  <a:cubicBezTo>
                    <a:pt x="2300" y="8415"/>
                    <a:pt x="0" y="10545"/>
                    <a:pt x="0" y="14736"/>
                  </a:cubicBezTo>
                  <a:cubicBezTo>
                    <a:pt x="0" y="18894"/>
                    <a:pt x="2300" y="21024"/>
                    <a:pt x="4328" y="22912"/>
                  </a:cubicBezTo>
                  <a:cubicBezTo>
                    <a:pt x="6252" y="24699"/>
                    <a:pt x="7934" y="26246"/>
                    <a:pt x="7934" y="29439"/>
                  </a:cubicBezTo>
                  <a:cubicBezTo>
                    <a:pt x="7934" y="32600"/>
                    <a:pt x="6252" y="34147"/>
                    <a:pt x="4328" y="35966"/>
                  </a:cubicBezTo>
                  <a:cubicBezTo>
                    <a:pt x="2300" y="37821"/>
                    <a:pt x="0" y="39951"/>
                    <a:pt x="0" y="44142"/>
                  </a:cubicBezTo>
                  <a:cubicBezTo>
                    <a:pt x="0" y="48300"/>
                    <a:pt x="2300" y="50463"/>
                    <a:pt x="4328" y="52318"/>
                  </a:cubicBezTo>
                  <a:cubicBezTo>
                    <a:pt x="6252" y="54104"/>
                    <a:pt x="7934" y="55651"/>
                    <a:pt x="7934" y="58845"/>
                  </a:cubicBezTo>
                  <a:cubicBezTo>
                    <a:pt x="7934" y="62041"/>
                    <a:pt x="6252" y="63585"/>
                    <a:pt x="4328" y="65372"/>
                  </a:cubicBezTo>
                  <a:cubicBezTo>
                    <a:pt x="2300" y="67263"/>
                    <a:pt x="0" y="69392"/>
                    <a:pt x="0" y="73548"/>
                  </a:cubicBezTo>
                  <a:cubicBezTo>
                    <a:pt x="0" y="77739"/>
                    <a:pt x="2300" y="79869"/>
                    <a:pt x="4328" y="81759"/>
                  </a:cubicBezTo>
                  <a:cubicBezTo>
                    <a:pt x="6252" y="83546"/>
                    <a:pt x="7934" y="85090"/>
                    <a:pt x="7934" y="88286"/>
                  </a:cubicBezTo>
                  <a:cubicBezTo>
                    <a:pt x="7934" y="91447"/>
                    <a:pt x="6252" y="92991"/>
                    <a:pt x="4328" y="94813"/>
                  </a:cubicBezTo>
                  <a:cubicBezTo>
                    <a:pt x="2300" y="96668"/>
                    <a:pt x="0" y="98831"/>
                    <a:pt x="0" y="102989"/>
                  </a:cubicBezTo>
                  <a:cubicBezTo>
                    <a:pt x="0" y="107180"/>
                    <a:pt x="2300" y="109310"/>
                    <a:pt x="4328" y="111198"/>
                  </a:cubicBezTo>
                  <a:cubicBezTo>
                    <a:pt x="6252" y="112984"/>
                    <a:pt x="7934" y="114532"/>
                    <a:pt x="7934" y="117725"/>
                  </a:cubicBezTo>
                  <a:cubicBezTo>
                    <a:pt x="7934" y="120885"/>
                    <a:pt x="6252" y="122433"/>
                    <a:pt x="4328" y="124252"/>
                  </a:cubicBezTo>
                  <a:cubicBezTo>
                    <a:pt x="2300" y="126107"/>
                    <a:pt x="0" y="128273"/>
                    <a:pt x="0" y="132428"/>
                  </a:cubicBezTo>
                  <a:lnTo>
                    <a:pt x="2267" y="132428"/>
                  </a:lnTo>
                  <a:cubicBezTo>
                    <a:pt x="2267" y="129234"/>
                    <a:pt x="3916" y="127687"/>
                    <a:pt x="5873" y="125901"/>
                  </a:cubicBezTo>
                  <a:cubicBezTo>
                    <a:pt x="7901" y="124013"/>
                    <a:pt x="10201" y="121883"/>
                    <a:pt x="10201" y="117725"/>
                  </a:cubicBezTo>
                  <a:cubicBezTo>
                    <a:pt x="10201" y="113534"/>
                    <a:pt x="7901" y="111404"/>
                    <a:pt x="5873" y="109516"/>
                  </a:cubicBezTo>
                  <a:cubicBezTo>
                    <a:pt x="3916" y="107730"/>
                    <a:pt x="2267" y="106183"/>
                    <a:pt x="2267" y="102989"/>
                  </a:cubicBezTo>
                  <a:cubicBezTo>
                    <a:pt x="2267" y="99793"/>
                    <a:pt x="3916" y="98249"/>
                    <a:pt x="5873" y="96462"/>
                  </a:cubicBezTo>
                  <a:cubicBezTo>
                    <a:pt x="7901" y="94571"/>
                    <a:pt x="10201" y="92442"/>
                    <a:pt x="10201" y="88286"/>
                  </a:cubicBezTo>
                  <a:cubicBezTo>
                    <a:pt x="10201" y="84095"/>
                    <a:pt x="7901" y="81965"/>
                    <a:pt x="5873" y="80075"/>
                  </a:cubicBezTo>
                  <a:cubicBezTo>
                    <a:pt x="3916" y="78288"/>
                    <a:pt x="2267" y="76744"/>
                    <a:pt x="2267" y="73548"/>
                  </a:cubicBezTo>
                  <a:cubicBezTo>
                    <a:pt x="2267" y="70387"/>
                    <a:pt x="3916" y="68843"/>
                    <a:pt x="5873" y="67056"/>
                  </a:cubicBezTo>
                  <a:cubicBezTo>
                    <a:pt x="7901" y="65166"/>
                    <a:pt x="10201" y="63036"/>
                    <a:pt x="10201" y="58845"/>
                  </a:cubicBezTo>
                  <a:cubicBezTo>
                    <a:pt x="10201" y="54690"/>
                    <a:pt x="7901" y="52560"/>
                    <a:pt x="5873" y="50669"/>
                  </a:cubicBezTo>
                  <a:cubicBezTo>
                    <a:pt x="3916" y="48883"/>
                    <a:pt x="2267" y="47338"/>
                    <a:pt x="2267" y="44142"/>
                  </a:cubicBezTo>
                  <a:cubicBezTo>
                    <a:pt x="2267" y="40949"/>
                    <a:pt x="3916" y="39401"/>
                    <a:pt x="5873" y="37615"/>
                  </a:cubicBezTo>
                  <a:cubicBezTo>
                    <a:pt x="7901" y="35727"/>
                    <a:pt x="10201" y="33597"/>
                    <a:pt x="10201" y="29439"/>
                  </a:cubicBezTo>
                  <a:cubicBezTo>
                    <a:pt x="10201" y="25248"/>
                    <a:pt x="7901" y="23118"/>
                    <a:pt x="5873" y="21230"/>
                  </a:cubicBezTo>
                  <a:cubicBezTo>
                    <a:pt x="3916" y="19444"/>
                    <a:pt x="2267" y="17897"/>
                    <a:pt x="2267" y="14736"/>
                  </a:cubicBezTo>
                  <a:cubicBezTo>
                    <a:pt x="2267" y="11543"/>
                    <a:pt x="3916" y="9996"/>
                    <a:pt x="5873" y="8209"/>
                  </a:cubicBezTo>
                  <a:cubicBezTo>
                    <a:pt x="7901" y="6321"/>
                    <a:pt x="10201" y="4191"/>
                    <a:pt x="102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476" name="Google Shape;476;p33"/>
          <p:cNvPicPr preferRelativeResize="0"/>
          <p:nvPr/>
        </p:nvPicPr>
        <p:blipFill rotWithShape="1">
          <a:blip r:embed="rId4">
            <a:alphaModFix/>
          </a:blip>
          <a:srcRect l="7385" t="28457" r="8019" b="34736"/>
          <a:stretch/>
        </p:blipFill>
        <p:spPr>
          <a:xfrm>
            <a:off x="4047175" y="2686475"/>
            <a:ext cx="1233500" cy="195749"/>
          </a:xfrm>
          <a:prstGeom prst="rect">
            <a:avLst/>
          </a:prstGeom>
          <a:noFill/>
          <a:ln>
            <a:noFill/>
          </a:ln>
        </p:spPr>
      </p:pic>
      <p:grpSp>
        <p:nvGrpSpPr>
          <p:cNvPr id="477" name="Google Shape;477;p33"/>
          <p:cNvGrpSpPr/>
          <p:nvPr/>
        </p:nvGrpSpPr>
        <p:grpSpPr>
          <a:xfrm rot="5400000">
            <a:off x="3542000" y="4509373"/>
            <a:ext cx="436989" cy="189261"/>
            <a:chOff x="713225" y="4487573"/>
            <a:chExt cx="436989" cy="189261"/>
          </a:xfrm>
        </p:grpSpPr>
        <p:sp>
          <p:nvSpPr>
            <p:cNvPr id="478" name="Google Shape;478;p33"/>
            <p:cNvSpPr/>
            <p:nvPr/>
          </p:nvSpPr>
          <p:spPr>
            <a:xfrm>
              <a:off x="713225" y="4487573"/>
              <a:ext cx="189193" cy="189261"/>
            </a:xfrm>
            <a:custGeom>
              <a:avLst/>
              <a:gdLst/>
              <a:ahLst/>
              <a:cxnLst/>
              <a:rect l="l" t="t" r="r" b="b"/>
              <a:pathLst>
                <a:path w="32121" h="32119" extrusionOk="0">
                  <a:moveTo>
                    <a:pt x="5326" y="0"/>
                  </a:moveTo>
                  <a:lnTo>
                    <a:pt x="0" y="5323"/>
                  </a:lnTo>
                  <a:lnTo>
                    <a:pt x="10718" y="16041"/>
                  </a:lnTo>
                  <a:lnTo>
                    <a:pt x="0" y="26795"/>
                  </a:lnTo>
                  <a:lnTo>
                    <a:pt x="5326" y="32118"/>
                  </a:lnTo>
                  <a:lnTo>
                    <a:pt x="16044" y="21400"/>
                  </a:lnTo>
                  <a:lnTo>
                    <a:pt x="26762" y="32118"/>
                  </a:lnTo>
                  <a:lnTo>
                    <a:pt x="32121" y="26795"/>
                  </a:lnTo>
                  <a:lnTo>
                    <a:pt x="21403" y="16041"/>
                  </a:lnTo>
                  <a:lnTo>
                    <a:pt x="32121" y="5323"/>
                  </a:lnTo>
                  <a:lnTo>
                    <a:pt x="26762" y="0"/>
                  </a:lnTo>
                  <a:lnTo>
                    <a:pt x="16044" y="10718"/>
                  </a:lnTo>
                  <a:lnTo>
                    <a:pt x="532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479;p33"/>
            <p:cNvSpPr/>
            <p:nvPr/>
          </p:nvSpPr>
          <p:spPr>
            <a:xfrm>
              <a:off x="961021" y="4487573"/>
              <a:ext cx="189193" cy="189261"/>
            </a:xfrm>
            <a:custGeom>
              <a:avLst/>
              <a:gdLst/>
              <a:ahLst/>
              <a:cxnLst/>
              <a:rect l="l" t="t" r="r" b="b"/>
              <a:pathLst>
                <a:path w="32121" h="32119" extrusionOk="0">
                  <a:moveTo>
                    <a:pt x="5326" y="0"/>
                  </a:moveTo>
                  <a:lnTo>
                    <a:pt x="0" y="5323"/>
                  </a:lnTo>
                  <a:lnTo>
                    <a:pt x="10718" y="16041"/>
                  </a:lnTo>
                  <a:lnTo>
                    <a:pt x="0" y="26795"/>
                  </a:lnTo>
                  <a:lnTo>
                    <a:pt x="5326" y="32118"/>
                  </a:lnTo>
                  <a:lnTo>
                    <a:pt x="16044" y="21400"/>
                  </a:lnTo>
                  <a:lnTo>
                    <a:pt x="26762" y="32118"/>
                  </a:lnTo>
                  <a:lnTo>
                    <a:pt x="32121" y="26795"/>
                  </a:lnTo>
                  <a:lnTo>
                    <a:pt x="21403" y="16041"/>
                  </a:lnTo>
                  <a:lnTo>
                    <a:pt x="32121" y="5323"/>
                  </a:lnTo>
                  <a:lnTo>
                    <a:pt x="26762" y="0"/>
                  </a:lnTo>
                  <a:lnTo>
                    <a:pt x="16044" y="10718"/>
                  </a:lnTo>
                  <a:lnTo>
                    <a:pt x="532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2517776890"/>
      </p:ext>
    </p:extLst>
  </p:cSld>
  <p:clrMapOvr>
    <a:masterClrMapping/>
  </p:clrMapOvr>
  <p:transition>
    <p:fade/>
  </p:transition>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Rounded Corners 4">
            <a:extLst>
              <a:ext uri="{FF2B5EF4-FFF2-40B4-BE49-F238E27FC236}">
                <a16:creationId xmlns:a16="http://schemas.microsoft.com/office/drawing/2014/main" id="{789EA5D4-B462-2D7A-8C37-74D260437651}"/>
              </a:ext>
            </a:extLst>
          </p:cNvPr>
          <p:cNvSpPr/>
          <p:nvPr/>
        </p:nvSpPr>
        <p:spPr>
          <a:xfrm>
            <a:off x="803609" y="2266950"/>
            <a:ext cx="1295400" cy="1752600"/>
          </a:xfrm>
          <a:prstGeom prst="roundRect">
            <a:avLst/>
          </a:prstGeom>
          <a:solidFill>
            <a:schemeClr val="bg1">
              <a:lumMod val="50000"/>
            </a:schemeClr>
          </a:solidFill>
          <a:ln>
            <a:solidFill>
              <a:schemeClr val="accent3">
                <a:lumMod val="8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solidFill>
                  <a:schemeClr val="bg1"/>
                </a:solidFill>
                <a:latin typeface="#9Slide01 Tieu de ngan" panose="00000800000000000000" pitchFamily="2" charset="0"/>
              </a:rPr>
              <a:t>UI</a:t>
            </a:r>
          </a:p>
        </p:txBody>
      </p:sp>
      <p:sp>
        <p:nvSpPr>
          <p:cNvPr id="7" name="Rectangle: Rounded Corners 6">
            <a:extLst>
              <a:ext uri="{FF2B5EF4-FFF2-40B4-BE49-F238E27FC236}">
                <a16:creationId xmlns:a16="http://schemas.microsoft.com/office/drawing/2014/main" id="{380F56B0-C38F-1318-B7D9-DAE0246066B5}"/>
              </a:ext>
            </a:extLst>
          </p:cNvPr>
          <p:cNvSpPr/>
          <p:nvPr/>
        </p:nvSpPr>
        <p:spPr>
          <a:xfrm>
            <a:off x="7010400" y="2266950"/>
            <a:ext cx="1295400" cy="1752600"/>
          </a:xfrm>
          <a:prstGeom prst="roundRect">
            <a:avLst/>
          </a:prstGeom>
          <a:solidFill>
            <a:srgbClr val="F1C40F"/>
          </a:solidFill>
          <a:ln>
            <a:solidFill>
              <a:schemeClr val="accent3">
                <a:lumMod val="8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solidFill>
                  <a:schemeClr val="bg1">
                    <a:lumMod val="10000"/>
                  </a:schemeClr>
                </a:solidFill>
                <a:latin typeface="#9Slide01 Tieu de ngan" panose="00000800000000000000" pitchFamily="2" charset="0"/>
              </a:rPr>
              <a:t>API</a:t>
            </a:r>
          </a:p>
        </p:txBody>
      </p:sp>
      <p:cxnSp>
        <p:nvCxnSpPr>
          <p:cNvPr id="9" name="Straight Arrow Connector 8">
            <a:extLst>
              <a:ext uri="{FF2B5EF4-FFF2-40B4-BE49-F238E27FC236}">
                <a16:creationId xmlns:a16="http://schemas.microsoft.com/office/drawing/2014/main" id="{C0544B9A-D837-ABC2-D3CD-615066C8C2FA}"/>
              </a:ext>
            </a:extLst>
          </p:cNvPr>
          <p:cNvCxnSpPr>
            <a:cxnSpLocks/>
          </p:cNvCxnSpPr>
          <p:nvPr/>
        </p:nvCxnSpPr>
        <p:spPr>
          <a:xfrm>
            <a:off x="2099009" y="2762250"/>
            <a:ext cx="4911391" cy="0"/>
          </a:xfrm>
          <a:prstGeom prst="straightConnector1">
            <a:avLst/>
          </a:prstGeom>
          <a:ln w="28575">
            <a:solidFill>
              <a:schemeClr val="bg1">
                <a:lumMod val="1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0" name="Straight Arrow Connector 9">
            <a:extLst>
              <a:ext uri="{FF2B5EF4-FFF2-40B4-BE49-F238E27FC236}">
                <a16:creationId xmlns:a16="http://schemas.microsoft.com/office/drawing/2014/main" id="{45622FE2-7C6E-6C0B-0174-0B4E9E712D76}"/>
              </a:ext>
            </a:extLst>
          </p:cNvPr>
          <p:cNvCxnSpPr>
            <a:cxnSpLocks/>
          </p:cNvCxnSpPr>
          <p:nvPr/>
        </p:nvCxnSpPr>
        <p:spPr>
          <a:xfrm flipH="1">
            <a:off x="2099009" y="3524250"/>
            <a:ext cx="4911391" cy="0"/>
          </a:xfrm>
          <a:prstGeom prst="straightConnector1">
            <a:avLst/>
          </a:prstGeom>
          <a:ln w="28575">
            <a:solidFill>
              <a:schemeClr val="bg1">
                <a:lumMod val="1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11" name="TextBox 10">
            <a:extLst>
              <a:ext uri="{FF2B5EF4-FFF2-40B4-BE49-F238E27FC236}">
                <a16:creationId xmlns:a16="http://schemas.microsoft.com/office/drawing/2014/main" id="{0B90602C-1F98-C32F-D17D-617086256E21}"/>
              </a:ext>
            </a:extLst>
          </p:cNvPr>
          <p:cNvSpPr txBox="1"/>
          <p:nvPr/>
        </p:nvSpPr>
        <p:spPr>
          <a:xfrm>
            <a:off x="2420611" y="2347466"/>
            <a:ext cx="4302781" cy="307777"/>
          </a:xfrm>
          <a:prstGeom prst="rect">
            <a:avLst/>
          </a:prstGeom>
          <a:noFill/>
        </p:spPr>
        <p:txBody>
          <a:bodyPr wrap="none" rtlCol="0">
            <a:spAutoFit/>
          </a:bodyPr>
          <a:lstStyle/>
          <a:p>
            <a:pPr algn="ctr"/>
            <a:r>
              <a:rPr lang="en-US">
                <a:latin typeface="#9Slide01 Tieu de ngan" panose="00000800000000000000" pitchFamily="2" charset="0"/>
              </a:rPr>
              <a:t>Request [GET, POST, PUT, DELETE,...] (JSON)</a:t>
            </a:r>
          </a:p>
        </p:txBody>
      </p:sp>
      <p:sp>
        <p:nvSpPr>
          <p:cNvPr id="12" name="TextBox 11">
            <a:extLst>
              <a:ext uri="{FF2B5EF4-FFF2-40B4-BE49-F238E27FC236}">
                <a16:creationId xmlns:a16="http://schemas.microsoft.com/office/drawing/2014/main" id="{CB3AA389-7EB2-7695-EAA6-25943D84CA1A}"/>
              </a:ext>
            </a:extLst>
          </p:cNvPr>
          <p:cNvSpPr txBox="1"/>
          <p:nvPr/>
        </p:nvSpPr>
        <p:spPr>
          <a:xfrm>
            <a:off x="3679769" y="3618012"/>
            <a:ext cx="1784463" cy="307777"/>
          </a:xfrm>
          <a:prstGeom prst="rect">
            <a:avLst/>
          </a:prstGeom>
          <a:noFill/>
        </p:spPr>
        <p:txBody>
          <a:bodyPr wrap="none" rtlCol="0">
            <a:spAutoFit/>
          </a:bodyPr>
          <a:lstStyle/>
          <a:p>
            <a:r>
              <a:rPr lang="en-US">
                <a:latin typeface="#9Slide01 Tieu de ngan" panose="00000800000000000000" pitchFamily="2" charset="0"/>
              </a:rPr>
              <a:t>Response (JSON)</a:t>
            </a:r>
          </a:p>
        </p:txBody>
      </p:sp>
      <p:pic>
        <p:nvPicPr>
          <p:cNvPr id="13" name="Picture 2" descr="Js, react js, logo, react, react native icon - Free download">
            <a:extLst>
              <a:ext uri="{FF2B5EF4-FFF2-40B4-BE49-F238E27FC236}">
                <a16:creationId xmlns:a16="http://schemas.microsoft.com/office/drawing/2014/main" id="{7AB4E150-631D-1F8B-3004-08F758E05761}"/>
              </a:ext>
            </a:extLst>
          </p:cNvPr>
          <p:cNvPicPr>
            <a:picLocks noChangeAspect="1" noChangeArrowheads="1"/>
          </p:cNvPicPr>
          <p:nvPr/>
        </p:nvPicPr>
        <p:blipFill>
          <a:blip r:embed="rId2">
            <a:extLst>
              <a:ext uri="{BEBA8EAE-BF5A-486C-A8C5-ECC9F3942E4B}">
                <a14:imgProps xmlns:a14="http://schemas.microsoft.com/office/drawing/2010/main">
                  <a14:imgLayer r:embed="rId3">
                    <a14:imgEffect>
                      <a14:saturation sat="66000"/>
                    </a14:imgEffect>
                  </a14:imgLayer>
                </a14:imgProps>
              </a:ext>
              <a:ext uri="{28A0092B-C50C-407E-A947-70E740481C1C}">
                <a14:useLocalDpi xmlns:a14="http://schemas.microsoft.com/office/drawing/2010/main" val="0"/>
              </a:ext>
            </a:extLst>
          </a:blip>
          <a:srcRect/>
          <a:stretch>
            <a:fillRect/>
          </a:stretch>
        </p:blipFill>
        <p:spPr bwMode="auto">
          <a:xfrm>
            <a:off x="1146509" y="1466850"/>
            <a:ext cx="609600" cy="609600"/>
          </a:xfrm>
          <a:prstGeom prst="rect">
            <a:avLst/>
          </a:prstGeom>
          <a:noFill/>
          <a:extLst>
            <a:ext uri="{909E8E84-426E-40DD-AFC4-6F175D3DCCD1}">
              <a14:hiddenFill xmlns:a14="http://schemas.microsoft.com/office/drawing/2010/main">
                <a:solidFill>
                  <a:srgbClr val="FFFFFF"/>
                </a:solidFill>
              </a14:hiddenFill>
            </a:ext>
          </a:extLst>
        </p:spPr>
      </p:pic>
      <p:pic>
        <p:nvPicPr>
          <p:cNvPr id="14" name="Picture 4" descr="Getting started with Express.js - Keeping it simple! | Ajeet Chaulagain">
            <a:extLst>
              <a:ext uri="{FF2B5EF4-FFF2-40B4-BE49-F238E27FC236}">
                <a16:creationId xmlns:a16="http://schemas.microsoft.com/office/drawing/2014/main" id="{A3C6E0B9-D4AD-3E93-88C0-67B2B4659D67}"/>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353300" y="1466850"/>
            <a:ext cx="609600" cy="609600"/>
          </a:xfrm>
          <a:prstGeom prst="rect">
            <a:avLst/>
          </a:prstGeom>
          <a:noFill/>
          <a:extLst>
            <a:ext uri="{909E8E84-426E-40DD-AFC4-6F175D3DCCD1}">
              <a14:hiddenFill xmlns:a14="http://schemas.microsoft.com/office/drawing/2010/main">
                <a:solidFill>
                  <a:srgbClr val="FFFFFF"/>
                </a:solidFill>
              </a14:hiddenFill>
            </a:ext>
          </a:extLst>
        </p:spPr>
      </p:pic>
      <p:sp>
        <p:nvSpPr>
          <p:cNvPr id="15" name="Title 5">
            <a:extLst>
              <a:ext uri="{FF2B5EF4-FFF2-40B4-BE49-F238E27FC236}">
                <a16:creationId xmlns:a16="http://schemas.microsoft.com/office/drawing/2014/main" id="{9B608D51-EC1E-8409-6976-62733AFCEE48}"/>
              </a:ext>
            </a:extLst>
          </p:cNvPr>
          <p:cNvSpPr>
            <a:spLocks noGrp="1"/>
          </p:cNvSpPr>
          <p:nvPr>
            <p:ph type="title"/>
          </p:nvPr>
        </p:nvSpPr>
        <p:spPr>
          <a:xfrm>
            <a:off x="2705100" y="361950"/>
            <a:ext cx="3733800" cy="572700"/>
          </a:xfrm>
        </p:spPr>
        <p:txBody>
          <a:bodyPr/>
          <a:lstStyle/>
          <a:p>
            <a:pPr algn="ctr"/>
            <a:r>
              <a:rPr lang="en-US" sz="2000"/>
              <a:t>GIAO TIẾP FE VÀ BE QUA API</a:t>
            </a:r>
          </a:p>
        </p:txBody>
      </p:sp>
    </p:spTree>
    <p:extLst>
      <p:ext uri="{BB962C8B-B14F-4D97-AF65-F5344CB8AC3E}">
        <p14:creationId xmlns:p14="http://schemas.microsoft.com/office/powerpoint/2010/main" val="2299492218"/>
      </p:ext>
    </p:extLst>
  </p:cSld>
  <p:clrMapOvr>
    <a:masterClrMapping/>
  </p:clrMapOvr>
  <p:transition>
    <p:fade/>
  </p:transition>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AEF401FD-F757-4975-CE87-CB5BEEF191D9}"/>
              </a:ext>
            </a:extLst>
          </p:cNvPr>
          <p:cNvSpPr>
            <a:spLocks noGrp="1"/>
          </p:cNvSpPr>
          <p:nvPr>
            <p:ph type="title"/>
          </p:nvPr>
        </p:nvSpPr>
        <p:spPr>
          <a:xfrm>
            <a:off x="838200" y="4624916"/>
            <a:ext cx="3733800" cy="363150"/>
          </a:xfrm>
        </p:spPr>
        <p:txBody>
          <a:bodyPr/>
          <a:lstStyle/>
          <a:p>
            <a:pPr algn="ctr"/>
            <a:r>
              <a:rPr lang="en-US" sz="1200"/>
              <a:t>GIAO DIỆN TRANG CHỦ</a:t>
            </a:r>
          </a:p>
        </p:txBody>
      </p:sp>
      <p:pic>
        <p:nvPicPr>
          <p:cNvPr id="1026" name="Picture 2">
            <a:extLst>
              <a:ext uri="{FF2B5EF4-FFF2-40B4-BE49-F238E27FC236}">
                <a16:creationId xmlns:a16="http://schemas.microsoft.com/office/drawing/2014/main" id="{B43AF006-FE53-9A5A-69AA-16A7C843FB8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42879" y="537633"/>
            <a:ext cx="3741359" cy="4064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027" name="Picture 3">
            <a:extLst>
              <a:ext uri="{FF2B5EF4-FFF2-40B4-BE49-F238E27FC236}">
                <a16:creationId xmlns:a16="http://schemas.microsoft.com/office/drawing/2014/main" id="{ACB58697-0633-17CE-8078-77FA8F80C89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194605" y="537633"/>
            <a:ext cx="3072649" cy="4064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Title 5">
            <a:extLst>
              <a:ext uri="{FF2B5EF4-FFF2-40B4-BE49-F238E27FC236}">
                <a16:creationId xmlns:a16="http://schemas.microsoft.com/office/drawing/2014/main" id="{A2F24F82-394F-6DC2-AAFA-632DC82D901D}"/>
              </a:ext>
            </a:extLst>
          </p:cNvPr>
          <p:cNvSpPr txBox="1">
            <a:spLocks/>
          </p:cNvSpPr>
          <p:nvPr/>
        </p:nvSpPr>
        <p:spPr>
          <a:xfrm>
            <a:off x="4864029" y="4624916"/>
            <a:ext cx="3733800" cy="36315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Space Grotesk"/>
              <a:buNone/>
              <a:defRPr sz="3000" b="1" i="0" u="none" strike="noStrike" cap="none">
                <a:solidFill>
                  <a:schemeClr val="dk1"/>
                </a:solidFill>
                <a:latin typeface="Space Grotesk"/>
                <a:ea typeface="Space Grotesk"/>
                <a:cs typeface="Space Grotesk"/>
                <a:sym typeface="Space Grotesk"/>
              </a:defRPr>
            </a:lvl1pPr>
            <a:lvl2pPr marR="0" lvl="1" algn="l" rtl="0">
              <a:lnSpc>
                <a:spcPct val="100000"/>
              </a:lnSpc>
              <a:spcBef>
                <a:spcPts val="0"/>
              </a:spcBef>
              <a:spcAft>
                <a:spcPts val="0"/>
              </a:spcAft>
              <a:buClr>
                <a:schemeClr val="dk1"/>
              </a:buClr>
              <a:buSzPts val="3000"/>
              <a:buFont typeface="Space Grotesk"/>
              <a:buNone/>
              <a:defRPr sz="3000" b="1" i="0" u="none" strike="noStrike" cap="none">
                <a:solidFill>
                  <a:schemeClr val="dk1"/>
                </a:solidFill>
                <a:latin typeface="Space Grotesk"/>
                <a:ea typeface="Space Grotesk"/>
                <a:cs typeface="Space Grotesk"/>
                <a:sym typeface="Space Grotesk"/>
              </a:defRPr>
            </a:lvl2pPr>
            <a:lvl3pPr marR="0" lvl="2" algn="l" rtl="0">
              <a:lnSpc>
                <a:spcPct val="100000"/>
              </a:lnSpc>
              <a:spcBef>
                <a:spcPts val="0"/>
              </a:spcBef>
              <a:spcAft>
                <a:spcPts val="0"/>
              </a:spcAft>
              <a:buClr>
                <a:schemeClr val="dk1"/>
              </a:buClr>
              <a:buSzPts val="3000"/>
              <a:buFont typeface="Space Grotesk"/>
              <a:buNone/>
              <a:defRPr sz="3000" b="1" i="0" u="none" strike="noStrike" cap="none">
                <a:solidFill>
                  <a:schemeClr val="dk1"/>
                </a:solidFill>
                <a:latin typeface="Space Grotesk"/>
                <a:ea typeface="Space Grotesk"/>
                <a:cs typeface="Space Grotesk"/>
                <a:sym typeface="Space Grotesk"/>
              </a:defRPr>
            </a:lvl3pPr>
            <a:lvl4pPr marR="0" lvl="3" algn="l" rtl="0">
              <a:lnSpc>
                <a:spcPct val="100000"/>
              </a:lnSpc>
              <a:spcBef>
                <a:spcPts val="0"/>
              </a:spcBef>
              <a:spcAft>
                <a:spcPts val="0"/>
              </a:spcAft>
              <a:buClr>
                <a:schemeClr val="dk1"/>
              </a:buClr>
              <a:buSzPts val="3000"/>
              <a:buFont typeface="Space Grotesk"/>
              <a:buNone/>
              <a:defRPr sz="3000" b="1" i="0" u="none" strike="noStrike" cap="none">
                <a:solidFill>
                  <a:schemeClr val="dk1"/>
                </a:solidFill>
                <a:latin typeface="Space Grotesk"/>
                <a:ea typeface="Space Grotesk"/>
                <a:cs typeface="Space Grotesk"/>
                <a:sym typeface="Space Grotesk"/>
              </a:defRPr>
            </a:lvl4pPr>
            <a:lvl5pPr marR="0" lvl="4" algn="l" rtl="0">
              <a:lnSpc>
                <a:spcPct val="100000"/>
              </a:lnSpc>
              <a:spcBef>
                <a:spcPts val="0"/>
              </a:spcBef>
              <a:spcAft>
                <a:spcPts val="0"/>
              </a:spcAft>
              <a:buClr>
                <a:schemeClr val="dk1"/>
              </a:buClr>
              <a:buSzPts val="3000"/>
              <a:buFont typeface="Space Grotesk"/>
              <a:buNone/>
              <a:defRPr sz="3000" b="1" i="0" u="none" strike="noStrike" cap="none">
                <a:solidFill>
                  <a:schemeClr val="dk1"/>
                </a:solidFill>
                <a:latin typeface="Space Grotesk"/>
                <a:ea typeface="Space Grotesk"/>
                <a:cs typeface="Space Grotesk"/>
                <a:sym typeface="Space Grotesk"/>
              </a:defRPr>
            </a:lvl5pPr>
            <a:lvl6pPr marR="0" lvl="5" algn="l" rtl="0">
              <a:lnSpc>
                <a:spcPct val="100000"/>
              </a:lnSpc>
              <a:spcBef>
                <a:spcPts val="0"/>
              </a:spcBef>
              <a:spcAft>
                <a:spcPts val="0"/>
              </a:spcAft>
              <a:buClr>
                <a:schemeClr val="dk1"/>
              </a:buClr>
              <a:buSzPts val="3000"/>
              <a:buFont typeface="Space Grotesk"/>
              <a:buNone/>
              <a:defRPr sz="3000" b="1" i="0" u="none" strike="noStrike" cap="none">
                <a:solidFill>
                  <a:schemeClr val="dk1"/>
                </a:solidFill>
                <a:latin typeface="Space Grotesk"/>
                <a:ea typeface="Space Grotesk"/>
                <a:cs typeface="Space Grotesk"/>
                <a:sym typeface="Space Grotesk"/>
              </a:defRPr>
            </a:lvl6pPr>
            <a:lvl7pPr marR="0" lvl="6" algn="l" rtl="0">
              <a:lnSpc>
                <a:spcPct val="100000"/>
              </a:lnSpc>
              <a:spcBef>
                <a:spcPts val="0"/>
              </a:spcBef>
              <a:spcAft>
                <a:spcPts val="0"/>
              </a:spcAft>
              <a:buClr>
                <a:schemeClr val="dk1"/>
              </a:buClr>
              <a:buSzPts val="3000"/>
              <a:buFont typeface="Space Grotesk"/>
              <a:buNone/>
              <a:defRPr sz="3000" b="1" i="0" u="none" strike="noStrike" cap="none">
                <a:solidFill>
                  <a:schemeClr val="dk1"/>
                </a:solidFill>
                <a:latin typeface="Space Grotesk"/>
                <a:ea typeface="Space Grotesk"/>
                <a:cs typeface="Space Grotesk"/>
                <a:sym typeface="Space Grotesk"/>
              </a:defRPr>
            </a:lvl7pPr>
            <a:lvl8pPr marR="0" lvl="7" algn="l" rtl="0">
              <a:lnSpc>
                <a:spcPct val="100000"/>
              </a:lnSpc>
              <a:spcBef>
                <a:spcPts val="0"/>
              </a:spcBef>
              <a:spcAft>
                <a:spcPts val="0"/>
              </a:spcAft>
              <a:buClr>
                <a:schemeClr val="dk1"/>
              </a:buClr>
              <a:buSzPts val="3000"/>
              <a:buFont typeface="Space Grotesk"/>
              <a:buNone/>
              <a:defRPr sz="3000" b="1" i="0" u="none" strike="noStrike" cap="none">
                <a:solidFill>
                  <a:schemeClr val="dk1"/>
                </a:solidFill>
                <a:latin typeface="Space Grotesk"/>
                <a:ea typeface="Space Grotesk"/>
                <a:cs typeface="Space Grotesk"/>
                <a:sym typeface="Space Grotesk"/>
              </a:defRPr>
            </a:lvl8pPr>
            <a:lvl9pPr marR="0" lvl="8" algn="l" rtl="0">
              <a:lnSpc>
                <a:spcPct val="100000"/>
              </a:lnSpc>
              <a:spcBef>
                <a:spcPts val="0"/>
              </a:spcBef>
              <a:spcAft>
                <a:spcPts val="0"/>
              </a:spcAft>
              <a:buClr>
                <a:schemeClr val="dk1"/>
              </a:buClr>
              <a:buSzPts val="3000"/>
              <a:buFont typeface="Space Grotesk"/>
              <a:buNone/>
              <a:defRPr sz="3000" b="1" i="0" u="none" strike="noStrike" cap="none">
                <a:solidFill>
                  <a:schemeClr val="dk1"/>
                </a:solidFill>
                <a:latin typeface="Space Grotesk"/>
                <a:ea typeface="Space Grotesk"/>
                <a:cs typeface="Space Grotesk"/>
                <a:sym typeface="Space Grotesk"/>
              </a:defRPr>
            </a:lvl9pPr>
          </a:lstStyle>
          <a:p>
            <a:pPr algn="ctr"/>
            <a:r>
              <a:rPr lang="en-US" sz="1200"/>
              <a:t>GIAO DIỆN TRÌNH CHIẾU</a:t>
            </a:r>
          </a:p>
        </p:txBody>
      </p:sp>
    </p:spTree>
    <p:extLst>
      <p:ext uri="{BB962C8B-B14F-4D97-AF65-F5344CB8AC3E}">
        <p14:creationId xmlns:p14="http://schemas.microsoft.com/office/powerpoint/2010/main" val="508106178"/>
      </p:ext>
    </p:extLst>
  </p:cSld>
  <p:clrMapOvr>
    <a:masterClrMapping/>
  </p:clrMapOvr>
  <p:transition>
    <p:fade/>
  </p:transition>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AEF401FD-F757-4975-CE87-CB5BEEF191D9}"/>
              </a:ext>
            </a:extLst>
          </p:cNvPr>
          <p:cNvSpPr>
            <a:spLocks noGrp="1"/>
          </p:cNvSpPr>
          <p:nvPr>
            <p:ph type="title"/>
          </p:nvPr>
        </p:nvSpPr>
        <p:spPr>
          <a:xfrm>
            <a:off x="2705100" y="4218975"/>
            <a:ext cx="3733800" cy="363150"/>
          </a:xfrm>
        </p:spPr>
        <p:txBody>
          <a:bodyPr/>
          <a:lstStyle/>
          <a:p>
            <a:pPr algn="ctr"/>
            <a:r>
              <a:rPr lang="en-US" sz="1200"/>
              <a:t>GIAO DIỆN QUẢN TRỊ NGƯỜI DÙNG</a:t>
            </a:r>
          </a:p>
        </p:txBody>
      </p:sp>
      <p:pic>
        <p:nvPicPr>
          <p:cNvPr id="2050" name="Picture 1">
            <a:extLst>
              <a:ext uri="{FF2B5EF4-FFF2-40B4-BE49-F238E27FC236}">
                <a16:creationId xmlns:a16="http://schemas.microsoft.com/office/drawing/2014/main" id="{6EE630F4-1EA1-3E65-B40E-55CDB38F491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62433" y="742950"/>
            <a:ext cx="6819133" cy="3276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214185498"/>
      </p:ext>
    </p:extLst>
  </p:cSld>
  <p:clrMapOvr>
    <a:masterClrMapping/>
  </p:clrMapOvr>
  <p:transition>
    <p:fade/>
  </p:transition>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468"/>
        <p:cNvGrpSpPr/>
        <p:nvPr/>
      </p:nvGrpSpPr>
      <p:grpSpPr>
        <a:xfrm>
          <a:off x="0" y="0"/>
          <a:ext cx="0" cy="0"/>
          <a:chOff x="0" y="0"/>
          <a:chExt cx="0" cy="0"/>
        </a:xfrm>
      </p:grpSpPr>
      <p:sp>
        <p:nvSpPr>
          <p:cNvPr id="469" name="Google Shape;469;p33"/>
          <p:cNvSpPr txBox="1">
            <a:spLocks noGrp="1"/>
          </p:cNvSpPr>
          <p:nvPr>
            <p:ph type="title"/>
          </p:nvPr>
        </p:nvSpPr>
        <p:spPr>
          <a:xfrm>
            <a:off x="4047175" y="3189126"/>
            <a:ext cx="4383600" cy="1385576"/>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3600"/>
              <a:t>KẾT LUẬN &amp;</a:t>
            </a:r>
            <a:br>
              <a:rPr lang="en-US" sz="3600"/>
            </a:br>
            <a:r>
              <a:rPr lang="en-US" sz="3600"/>
              <a:t>HƯỚNG PHÁT TRIỂN</a:t>
            </a:r>
            <a:endParaRPr sz="3600"/>
          </a:p>
        </p:txBody>
      </p:sp>
      <p:sp>
        <p:nvSpPr>
          <p:cNvPr id="470" name="Google Shape;470;p33"/>
          <p:cNvSpPr txBox="1">
            <a:spLocks noGrp="1"/>
          </p:cNvSpPr>
          <p:nvPr>
            <p:ph type="title" idx="2"/>
          </p:nvPr>
        </p:nvSpPr>
        <p:spPr>
          <a:xfrm>
            <a:off x="4047175" y="539500"/>
            <a:ext cx="1474500" cy="841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06</a:t>
            </a:r>
            <a:endParaRPr/>
          </a:p>
        </p:txBody>
      </p:sp>
      <p:pic>
        <p:nvPicPr>
          <p:cNvPr id="471" name="Google Shape;471;p33"/>
          <p:cNvPicPr preferRelativeResize="0">
            <a:picLocks noGrp="1"/>
          </p:cNvPicPr>
          <p:nvPr>
            <p:ph type="pic" idx="3"/>
          </p:nvPr>
        </p:nvPicPr>
        <p:blipFill rotWithShape="1">
          <a:blip r:embed="rId3">
            <a:alphaModFix/>
          </a:blip>
          <a:srcRect l="27398" r="27398"/>
          <a:stretch/>
        </p:blipFill>
        <p:spPr>
          <a:xfrm>
            <a:off x="713225" y="539500"/>
            <a:ext cx="2760600" cy="4064400"/>
          </a:xfrm>
          <a:prstGeom prst="snip2DiagRect">
            <a:avLst>
              <a:gd name="adj1" fmla="val 0"/>
              <a:gd name="adj2" fmla="val 16667"/>
            </a:avLst>
          </a:prstGeom>
        </p:spPr>
      </p:pic>
      <p:grpSp>
        <p:nvGrpSpPr>
          <p:cNvPr id="472" name="Google Shape;472;p33"/>
          <p:cNvGrpSpPr/>
          <p:nvPr/>
        </p:nvGrpSpPr>
        <p:grpSpPr>
          <a:xfrm rot="10800000">
            <a:off x="978315" y="-185500"/>
            <a:ext cx="352108" cy="1260383"/>
            <a:chOff x="8254727" y="-90700"/>
            <a:chExt cx="352108" cy="1260383"/>
          </a:xfrm>
        </p:grpSpPr>
        <p:sp>
          <p:nvSpPr>
            <p:cNvPr id="473" name="Google Shape;473;p33"/>
            <p:cNvSpPr/>
            <p:nvPr/>
          </p:nvSpPr>
          <p:spPr>
            <a:xfrm>
              <a:off x="8509395" y="-90700"/>
              <a:ext cx="97440" cy="1260383"/>
            </a:xfrm>
            <a:custGeom>
              <a:avLst/>
              <a:gdLst/>
              <a:ahLst/>
              <a:cxnLst/>
              <a:rect l="l" t="t" r="r" b="b"/>
              <a:pathLst>
                <a:path w="10238" h="132428" extrusionOk="0">
                  <a:moveTo>
                    <a:pt x="7937" y="0"/>
                  </a:moveTo>
                  <a:cubicBezTo>
                    <a:pt x="7937" y="3194"/>
                    <a:pt x="6288" y="4741"/>
                    <a:pt x="4329" y="6527"/>
                  </a:cubicBezTo>
                  <a:cubicBezTo>
                    <a:pt x="2303" y="8415"/>
                    <a:pt x="0" y="10545"/>
                    <a:pt x="0" y="14736"/>
                  </a:cubicBezTo>
                  <a:cubicBezTo>
                    <a:pt x="0" y="18894"/>
                    <a:pt x="2303" y="21024"/>
                    <a:pt x="4329" y="22912"/>
                  </a:cubicBezTo>
                  <a:cubicBezTo>
                    <a:pt x="6288" y="24699"/>
                    <a:pt x="7937" y="26246"/>
                    <a:pt x="7937" y="29439"/>
                  </a:cubicBezTo>
                  <a:cubicBezTo>
                    <a:pt x="7937" y="32600"/>
                    <a:pt x="6288" y="34147"/>
                    <a:pt x="4329" y="35966"/>
                  </a:cubicBezTo>
                  <a:cubicBezTo>
                    <a:pt x="2303" y="37821"/>
                    <a:pt x="0" y="39951"/>
                    <a:pt x="0" y="44142"/>
                  </a:cubicBezTo>
                  <a:cubicBezTo>
                    <a:pt x="0" y="48300"/>
                    <a:pt x="2303" y="50463"/>
                    <a:pt x="4329" y="52318"/>
                  </a:cubicBezTo>
                  <a:cubicBezTo>
                    <a:pt x="6288" y="54104"/>
                    <a:pt x="7937" y="55651"/>
                    <a:pt x="7937" y="58845"/>
                  </a:cubicBezTo>
                  <a:cubicBezTo>
                    <a:pt x="7937" y="62041"/>
                    <a:pt x="6288" y="63585"/>
                    <a:pt x="4329" y="65372"/>
                  </a:cubicBezTo>
                  <a:cubicBezTo>
                    <a:pt x="2303" y="67263"/>
                    <a:pt x="0" y="69392"/>
                    <a:pt x="0" y="73548"/>
                  </a:cubicBezTo>
                  <a:cubicBezTo>
                    <a:pt x="0" y="77739"/>
                    <a:pt x="2303" y="79869"/>
                    <a:pt x="4329" y="81759"/>
                  </a:cubicBezTo>
                  <a:cubicBezTo>
                    <a:pt x="6288" y="83546"/>
                    <a:pt x="7937" y="85090"/>
                    <a:pt x="7937" y="88286"/>
                  </a:cubicBezTo>
                  <a:cubicBezTo>
                    <a:pt x="7937" y="91447"/>
                    <a:pt x="6288" y="93027"/>
                    <a:pt x="4329" y="94813"/>
                  </a:cubicBezTo>
                  <a:cubicBezTo>
                    <a:pt x="2303" y="96668"/>
                    <a:pt x="0" y="98831"/>
                    <a:pt x="0" y="102989"/>
                  </a:cubicBezTo>
                  <a:cubicBezTo>
                    <a:pt x="0" y="107180"/>
                    <a:pt x="2303" y="109310"/>
                    <a:pt x="4329" y="111198"/>
                  </a:cubicBezTo>
                  <a:cubicBezTo>
                    <a:pt x="6288" y="112984"/>
                    <a:pt x="7937" y="114532"/>
                    <a:pt x="7937" y="117725"/>
                  </a:cubicBezTo>
                  <a:cubicBezTo>
                    <a:pt x="7937" y="120885"/>
                    <a:pt x="6288" y="122433"/>
                    <a:pt x="4329" y="124252"/>
                  </a:cubicBezTo>
                  <a:cubicBezTo>
                    <a:pt x="2303" y="126107"/>
                    <a:pt x="0" y="128273"/>
                    <a:pt x="0" y="132428"/>
                  </a:cubicBezTo>
                  <a:lnTo>
                    <a:pt x="2267" y="132428"/>
                  </a:lnTo>
                  <a:cubicBezTo>
                    <a:pt x="2267" y="129234"/>
                    <a:pt x="3952" y="127687"/>
                    <a:pt x="5876" y="125901"/>
                  </a:cubicBezTo>
                  <a:cubicBezTo>
                    <a:pt x="7901" y="124013"/>
                    <a:pt x="10237" y="121883"/>
                    <a:pt x="10237" y="117725"/>
                  </a:cubicBezTo>
                  <a:cubicBezTo>
                    <a:pt x="10237" y="113534"/>
                    <a:pt x="7901" y="111404"/>
                    <a:pt x="5876" y="109516"/>
                  </a:cubicBezTo>
                  <a:cubicBezTo>
                    <a:pt x="3952" y="107730"/>
                    <a:pt x="2267" y="106183"/>
                    <a:pt x="2267" y="102989"/>
                  </a:cubicBezTo>
                  <a:cubicBezTo>
                    <a:pt x="2267" y="99793"/>
                    <a:pt x="3952" y="98249"/>
                    <a:pt x="5876" y="96462"/>
                  </a:cubicBezTo>
                  <a:cubicBezTo>
                    <a:pt x="7901" y="94571"/>
                    <a:pt x="10237" y="92442"/>
                    <a:pt x="10237" y="88286"/>
                  </a:cubicBezTo>
                  <a:cubicBezTo>
                    <a:pt x="10237" y="84095"/>
                    <a:pt x="7901" y="81965"/>
                    <a:pt x="5876" y="80075"/>
                  </a:cubicBezTo>
                  <a:cubicBezTo>
                    <a:pt x="3952" y="78288"/>
                    <a:pt x="2267" y="76744"/>
                    <a:pt x="2267" y="73548"/>
                  </a:cubicBezTo>
                  <a:cubicBezTo>
                    <a:pt x="2267" y="70387"/>
                    <a:pt x="3952" y="68843"/>
                    <a:pt x="5876" y="67056"/>
                  </a:cubicBezTo>
                  <a:cubicBezTo>
                    <a:pt x="7901" y="65166"/>
                    <a:pt x="10237" y="63036"/>
                    <a:pt x="10237" y="58845"/>
                  </a:cubicBezTo>
                  <a:cubicBezTo>
                    <a:pt x="10237" y="54690"/>
                    <a:pt x="7901" y="52560"/>
                    <a:pt x="5876" y="50669"/>
                  </a:cubicBezTo>
                  <a:cubicBezTo>
                    <a:pt x="3952" y="48883"/>
                    <a:pt x="2267" y="47338"/>
                    <a:pt x="2267" y="44142"/>
                  </a:cubicBezTo>
                  <a:cubicBezTo>
                    <a:pt x="2267" y="40949"/>
                    <a:pt x="3952" y="39401"/>
                    <a:pt x="5876" y="37615"/>
                  </a:cubicBezTo>
                  <a:cubicBezTo>
                    <a:pt x="7901" y="35727"/>
                    <a:pt x="10237" y="33597"/>
                    <a:pt x="10237" y="29439"/>
                  </a:cubicBezTo>
                  <a:cubicBezTo>
                    <a:pt x="10237" y="25248"/>
                    <a:pt x="7901" y="23118"/>
                    <a:pt x="5876" y="21230"/>
                  </a:cubicBezTo>
                  <a:cubicBezTo>
                    <a:pt x="3952" y="19444"/>
                    <a:pt x="2267" y="17897"/>
                    <a:pt x="2267" y="14736"/>
                  </a:cubicBezTo>
                  <a:cubicBezTo>
                    <a:pt x="2267" y="11543"/>
                    <a:pt x="3952" y="9996"/>
                    <a:pt x="5876" y="8209"/>
                  </a:cubicBezTo>
                  <a:cubicBezTo>
                    <a:pt x="7901" y="6321"/>
                    <a:pt x="10237" y="4191"/>
                    <a:pt x="102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474;p33"/>
            <p:cNvSpPr/>
            <p:nvPr/>
          </p:nvSpPr>
          <p:spPr>
            <a:xfrm>
              <a:off x="8381885" y="-90700"/>
              <a:ext cx="97440" cy="1260383"/>
            </a:xfrm>
            <a:custGeom>
              <a:avLst/>
              <a:gdLst/>
              <a:ahLst/>
              <a:cxnLst/>
              <a:rect l="l" t="t" r="r" b="b"/>
              <a:pathLst>
                <a:path w="10238" h="132428" extrusionOk="0">
                  <a:moveTo>
                    <a:pt x="7971" y="0"/>
                  </a:moveTo>
                  <a:cubicBezTo>
                    <a:pt x="7971" y="3194"/>
                    <a:pt x="6289" y="4741"/>
                    <a:pt x="4365" y="6527"/>
                  </a:cubicBezTo>
                  <a:cubicBezTo>
                    <a:pt x="2304" y="8415"/>
                    <a:pt x="1" y="10545"/>
                    <a:pt x="1" y="14736"/>
                  </a:cubicBezTo>
                  <a:cubicBezTo>
                    <a:pt x="1" y="18894"/>
                    <a:pt x="2304" y="21024"/>
                    <a:pt x="4365" y="22912"/>
                  </a:cubicBezTo>
                  <a:cubicBezTo>
                    <a:pt x="6289" y="24699"/>
                    <a:pt x="7971" y="26246"/>
                    <a:pt x="7971" y="29439"/>
                  </a:cubicBezTo>
                  <a:cubicBezTo>
                    <a:pt x="7971" y="32600"/>
                    <a:pt x="6289" y="34147"/>
                    <a:pt x="4365" y="35966"/>
                  </a:cubicBezTo>
                  <a:cubicBezTo>
                    <a:pt x="2304" y="37821"/>
                    <a:pt x="1" y="39951"/>
                    <a:pt x="1" y="44142"/>
                  </a:cubicBezTo>
                  <a:cubicBezTo>
                    <a:pt x="1" y="48300"/>
                    <a:pt x="2304" y="50463"/>
                    <a:pt x="4365" y="52318"/>
                  </a:cubicBezTo>
                  <a:cubicBezTo>
                    <a:pt x="6289" y="54104"/>
                    <a:pt x="7971" y="55651"/>
                    <a:pt x="7971" y="58845"/>
                  </a:cubicBezTo>
                  <a:cubicBezTo>
                    <a:pt x="7971" y="62041"/>
                    <a:pt x="6289" y="63585"/>
                    <a:pt x="4365" y="65372"/>
                  </a:cubicBezTo>
                  <a:cubicBezTo>
                    <a:pt x="2304" y="67263"/>
                    <a:pt x="1" y="69392"/>
                    <a:pt x="1" y="73548"/>
                  </a:cubicBezTo>
                  <a:cubicBezTo>
                    <a:pt x="1" y="77739"/>
                    <a:pt x="2304" y="79869"/>
                    <a:pt x="4365" y="81759"/>
                  </a:cubicBezTo>
                  <a:cubicBezTo>
                    <a:pt x="6289" y="83546"/>
                    <a:pt x="7971" y="85090"/>
                    <a:pt x="7971" y="88286"/>
                  </a:cubicBezTo>
                  <a:cubicBezTo>
                    <a:pt x="7971" y="91447"/>
                    <a:pt x="6289" y="92991"/>
                    <a:pt x="4365" y="94813"/>
                  </a:cubicBezTo>
                  <a:cubicBezTo>
                    <a:pt x="2304" y="96668"/>
                    <a:pt x="1" y="98831"/>
                    <a:pt x="1" y="102989"/>
                  </a:cubicBezTo>
                  <a:cubicBezTo>
                    <a:pt x="1" y="107180"/>
                    <a:pt x="2304" y="109310"/>
                    <a:pt x="4365" y="111198"/>
                  </a:cubicBezTo>
                  <a:cubicBezTo>
                    <a:pt x="6289" y="112984"/>
                    <a:pt x="7971" y="114532"/>
                    <a:pt x="7971" y="117725"/>
                  </a:cubicBezTo>
                  <a:cubicBezTo>
                    <a:pt x="7971" y="120885"/>
                    <a:pt x="6289" y="122433"/>
                    <a:pt x="4365" y="124252"/>
                  </a:cubicBezTo>
                  <a:cubicBezTo>
                    <a:pt x="2304" y="126107"/>
                    <a:pt x="1" y="128273"/>
                    <a:pt x="1" y="132428"/>
                  </a:cubicBezTo>
                  <a:lnTo>
                    <a:pt x="2268" y="132428"/>
                  </a:lnTo>
                  <a:cubicBezTo>
                    <a:pt x="2268" y="129234"/>
                    <a:pt x="3953" y="127687"/>
                    <a:pt x="5909" y="125901"/>
                  </a:cubicBezTo>
                  <a:cubicBezTo>
                    <a:pt x="7938" y="124013"/>
                    <a:pt x="10238" y="121883"/>
                    <a:pt x="10238" y="117725"/>
                  </a:cubicBezTo>
                  <a:cubicBezTo>
                    <a:pt x="10238" y="113534"/>
                    <a:pt x="7938" y="111404"/>
                    <a:pt x="5909" y="109516"/>
                  </a:cubicBezTo>
                  <a:cubicBezTo>
                    <a:pt x="3953" y="107730"/>
                    <a:pt x="2268" y="106183"/>
                    <a:pt x="2268" y="102989"/>
                  </a:cubicBezTo>
                  <a:cubicBezTo>
                    <a:pt x="2268" y="99793"/>
                    <a:pt x="3953" y="98249"/>
                    <a:pt x="5876" y="96462"/>
                  </a:cubicBezTo>
                  <a:cubicBezTo>
                    <a:pt x="7938" y="94571"/>
                    <a:pt x="10238" y="92442"/>
                    <a:pt x="10238" y="88286"/>
                  </a:cubicBezTo>
                  <a:cubicBezTo>
                    <a:pt x="10238" y="84095"/>
                    <a:pt x="7938" y="81965"/>
                    <a:pt x="5876" y="80075"/>
                  </a:cubicBezTo>
                  <a:cubicBezTo>
                    <a:pt x="3953" y="78288"/>
                    <a:pt x="2268" y="76744"/>
                    <a:pt x="2268" y="73548"/>
                  </a:cubicBezTo>
                  <a:cubicBezTo>
                    <a:pt x="2268" y="70387"/>
                    <a:pt x="3953" y="68843"/>
                    <a:pt x="5909" y="67056"/>
                  </a:cubicBezTo>
                  <a:cubicBezTo>
                    <a:pt x="7938" y="65166"/>
                    <a:pt x="10238" y="63036"/>
                    <a:pt x="10238" y="58845"/>
                  </a:cubicBezTo>
                  <a:cubicBezTo>
                    <a:pt x="10238" y="54690"/>
                    <a:pt x="7938" y="52560"/>
                    <a:pt x="5909" y="50669"/>
                  </a:cubicBezTo>
                  <a:cubicBezTo>
                    <a:pt x="3953" y="48883"/>
                    <a:pt x="2268" y="47338"/>
                    <a:pt x="2268" y="44142"/>
                  </a:cubicBezTo>
                  <a:cubicBezTo>
                    <a:pt x="2268" y="40949"/>
                    <a:pt x="3953" y="39401"/>
                    <a:pt x="5909" y="37615"/>
                  </a:cubicBezTo>
                  <a:cubicBezTo>
                    <a:pt x="7938" y="35727"/>
                    <a:pt x="10238" y="33597"/>
                    <a:pt x="10238" y="29439"/>
                  </a:cubicBezTo>
                  <a:cubicBezTo>
                    <a:pt x="10238" y="25248"/>
                    <a:pt x="7938" y="23118"/>
                    <a:pt x="5876" y="21230"/>
                  </a:cubicBezTo>
                  <a:cubicBezTo>
                    <a:pt x="3953" y="19444"/>
                    <a:pt x="2268" y="17897"/>
                    <a:pt x="2268" y="14736"/>
                  </a:cubicBezTo>
                  <a:cubicBezTo>
                    <a:pt x="2268" y="11543"/>
                    <a:pt x="3953" y="9996"/>
                    <a:pt x="5909" y="8209"/>
                  </a:cubicBezTo>
                  <a:cubicBezTo>
                    <a:pt x="7938" y="6321"/>
                    <a:pt x="10238" y="4191"/>
                    <a:pt x="102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475;p33"/>
            <p:cNvSpPr/>
            <p:nvPr/>
          </p:nvSpPr>
          <p:spPr>
            <a:xfrm>
              <a:off x="8254727" y="-90700"/>
              <a:ext cx="97098" cy="1260383"/>
            </a:xfrm>
            <a:custGeom>
              <a:avLst/>
              <a:gdLst/>
              <a:ahLst/>
              <a:cxnLst/>
              <a:rect l="l" t="t" r="r" b="b"/>
              <a:pathLst>
                <a:path w="10202" h="132428" extrusionOk="0">
                  <a:moveTo>
                    <a:pt x="7934" y="0"/>
                  </a:moveTo>
                  <a:cubicBezTo>
                    <a:pt x="7934" y="3194"/>
                    <a:pt x="6252" y="4741"/>
                    <a:pt x="4328" y="6527"/>
                  </a:cubicBezTo>
                  <a:cubicBezTo>
                    <a:pt x="2300" y="8415"/>
                    <a:pt x="0" y="10545"/>
                    <a:pt x="0" y="14736"/>
                  </a:cubicBezTo>
                  <a:cubicBezTo>
                    <a:pt x="0" y="18894"/>
                    <a:pt x="2300" y="21024"/>
                    <a:pt x="4328" y="22912"/>
                  </a:cubicBezTo>
                  <a:cubicBezTo>
                    <a:pt x="6252" y="24699"/>
                    <a:pt x="7934" y="26246"/>
                    <a:pt x="7934" y="29439"/>
                  </a:cubicBezTo>
                  <a:cubicBezTo>
                    <a:pt x="7934" y="32600"/>
                    <a:pt x="6252" y="34147"/>
                    <a:pt x="4328" y="35966"/>
                  </a:cubicBezTo>
                  <a:cubicBezTo>
                    <a:pt x="2300" y="37821"/>
                    <a:pt x="0" y="39951"/>
                    <a:pt x="0" y="44142"/>
                  </a:cubicBezTo>
                  <a:cubicBezTo>
                    <a:pt x="0" y="48300"/>
                    <a:pt x="2300" y="50463"/>
                    <a:pt x="4328" y="52318"/>
                  </a:cubicBezTo>
                  <a:cubicBezTo>
                    <a:pt x="6252" y="54104"/>
                    <a:pt x="7934" y="55651"/>
                    <a:pt x="7934" y="58845"/>
                  </a:cubicBezTo>
                  <a:cubicBezTo>
                    <a:pt x="7934" y="62041"/>
                    <a:pt x="6252" y="63585"/>
                    <a:pt x="4328" y="65372"/>
                  </a:cubicBezTo>
                  <a:cubicBezTo>
                    <a:pt x="2300" y="67263"/>
                    <a:pt x="0" y="69392"/>
                    <a:pt x="0" y="73548"/>
                  </a:cubicBezTo>
                  <a:cubicBezTo>
                    <a:pt x="0" y="77739"/>
                    <a:pt x="2300" y="79869"/>
                    <a:pt x="4328" y="81759"/>
                  </a:cubicBezTo>
                  <a:cubicBezTo>
                    <a:pt x="6252" y="83546"/>
                    <a:pt x="7934" y="85090"/>
                    <a:pt x="7934" y="88286"/>
                  </a:cubicBezTo>
                  <a:cubicBezTo>
                    <a:pt x="7934" y="91447"/>
                    <a:pt x="6252" y="92991"/>
                    <a:pt x="4328" y="94813"/>
                  </a:cubicBezTo>
                  <a:cubicBezTo>
                    <a:pt x="2300" y="96668"/>
                    <a:pt x="0" y="98831"/>
                    <a:pt x="0" y="102989"/>
                  </a:cubicBezTo>
                  <a:cubicBezTo>
                    <a:pt x="0" y="107180"/>
                    <a:pt x="2300" y="109310"/>
                    <a:pt x="4328" y="111198"/>
                  </a:cubicBezTo>
                  <a:cubicBezTo>
                    <a:pt x="6252" y="112984"/>
                    <a:pt x="7934" y="114532"/>
                    <a:pt x="7934" y="117725"/>
                  </a:cubicBezTo>
                  <a:cubicBezTo>
                    <a:pt x="7934" y="120885"/>
                    <a:pt x="6252" y="122433"/>
                    <a:pt x="4328" y="124252"/>
                  </a:cubicBezTo>
                  <a:cubicBezTo>
                    <a:pt x="2300" y="126107"/>
                    <a:pt x="0" y="128273"/>
                    <a:pt x="0" y="132428"/>
                  </a:cubicBezTo>
                  <a:lnTo>
                    <a:pt x="2267" y="132428"/>
                  </a:lnTo>
                  <a:cubicBezTo>
                    <a:pt x="2267" y="129234"/>
                    <a:pt x="3916" y="127687"/>
                    <a:pt x="5873" y="125901"/>
                  </a:cubicBezTo>
                  <a:cubicBezTo>
                    <a:pt x="7901" y="124013"/>
                    <a:pt x="10201" y="121883"/>
                    <a:pt x="10201" y="117725"/>
                  </a:cubicBezTo>
                  <a:cubicBezTo>
                    <a:pt x="10201" y="113534"/>
                    <a:pt x="7901" y="111404"/>
                    <a:pt x="5873" y="109516"/>
                  </a:cubicBezTo>
                  <a:cubicBezTo>
                    <a:pt x="3916" y="107730"/>
                    <a:pt x="2267" y="106183"/>
                    <a:pt x="2267" y="102989"/>
                  </a:cubicBezTo>
                  <a:cubicBezTo>
                    <a:pt x="2267" y="99793"/>
                    <a:pt x="3916" y="98249"/>
                    <a:pt x="5873" y="96462"/>
                  </a:cubicBezTo>
                  <a:cubicBezTo>
                    <a:pt x="7901" y="94571"/>
                    <a:pt x="10201" y="92442"/>
                    <a:pt x="10201" y="88286"/>
                  </a:cubicBezTo>
                  <a:cubicBezTo>
                    <a:pt x="10201" y="84095"/>
                    <a:pt x="7901" y="81965"/>
                    <a:pt x="5873" y="80075"/>
                  </a:cubicBezTo>
                  <a:cubicBezTo>
                    <a:pt x="3916" y="78288"/>
                    <a:pt x="2267" y="76744"/>
                    <a:pt x="2267" y="73548"/>
                  </a:cubicBezTo>
                  <a:cubicBezTo>
                    <a:pt x="2267" y="70387"/>
                    <a:pt x="3916" y="68843"/>
                    <a:pt x="5873" y="67056"/>
                  </a:cubicBezTo>
                  <a:cubicBezTo>
                    <a:pt x="7901" y="65166"/>
                    <a:pt x="10201" y="63036"/>
                    <a:pt x="10201" y="58845"/>
                  </a:cubicBezTo>
                  <a:cubicBezTo>
                    <a:pt x="10201" y="54690"/>
                    <a:pt x="7901" y="52560"/>
                    <a:pt x="5873" y="50669"/>
                  </a:cubicBezTo>
                  <a:cubicBezTo>
                    <a:pt x="3916" y="48883"/>
                    <a:pt x="2267" y="47338"/>
                    <a:pt x="2267" y="44142"/>
                  </a:cubicBezTo>
                  <a:cubicBezTo>
                    <a:pt x="2267" y="40949"/>
                    <a:pt x="3916" y="39401"/>
                    <a:pt x="5873" y="37615"/>
                  </a:cubicBezTo>
                  <a:cubicBezTo>
                    <a:pt x="7901" y="35727"/>
                    <a:pt x="10201" y="33597"/>
                    <a:pt x="10201" y="29439"/>
                  </a:cubicBezTo>
                  <a:cubicBezTo>
                    <a:pt x="10201" y="25248"/>
                    <a:pt x="7901" y="23118"/>
                    <a:pt x="5873" y="21230"/>
                  </a:cubicBezTo>
                  <a:cubicBezTo>
                    <a:pt x="3916" y="19444"/>
                    <a:pt x="2267" y="17897"/>
                    <a:pt x="2267" y="14736"/>
                  </a:cubicBezTo>
                  <a:cubicBezTo>
                    <a:pt x="2267" y="11543"/>
                    <a:pt x="3916" y="9996"/>
                    <a:pt x="5873" y="8209"/>
                  </a:cubicBezTo>
                  <a:cubicBezTo>
                    <a:pt x="7901" y="6321"/>
                    <a:pt x="10201" y="4191"/>
                    <a:pt x="102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476" name="Google Shape;476;p33"/>
          <p:cNvPicPr preferRelativeResize="0"/>
          <p:nvPr/>
        </p:nvPicPr>
        <p:blipFill rotWithShape="1">
          <a:blip r:embed="rId4">
            <a:alphaModFix/>
          </a:blip>
          <a:srcRect l="7385" t="28457" r="8019" b="34736"/>
          <a:stretch/>
        </p:blipFill>
        <p:spPr>
          <a:xfrm>
            <a:off x="4047175" y="2800350"/>
            <a:ext cx="1233500" cy="195749"/>
          </a:xfrm>
          <a:prstGeom prst="rect">
            <a:avLst/>
          </a:prstGeom>
          <a:noFill/>
          <a:ln>
            <a:noFill/>
          </a:ln>
        </p:spPr>
      </p:pic>
      <p:grpSp>
        <p:nvGrpSpPr>
          <p:cNvPr id="477" name="Google Shape;477;p33"/>
          <p:cNvGrpSpPr/>
          <p:nvPr/>
        </p:nvGrpSpPr>
        <p:grpSpPr>
          <a:xfrm rot="5400000">
            <a:off x="3542000" y="4509373"/>
            <a:ext cx="436989" cy="189261"/>
            <a:chOff x="713225" y="4487573"/>
            <a:chExt cx="436989" cy="189261"/>
          </a:xfrm>
        </p:grpSpPr>
        <p:sp>
          <p:nvSpPr>
            <p:cNvPr id="478" name="Google Shape;478;p33"/>
            <p:cNvSpPr/>
            <p:nvPr/>
          </p:nvSpPr>
          <p:spPr>
            <a:xfrm>
              <a:off x="713225" y="4487573"/>
              <a:ext cx="189193" cy="189261"/>
            </a:xfrm>
            <a:custGeom>
              <a:avLst/>
              <a:gdLst/>
              <a:ahLst/>
              <a:cxnLst/>
              <a:rect l="l" t="t" r="r" b="b"/>
              <a:pathLst>
                <a:path w="32121" h="32119" extrusionOk="0">
                  <a:moveTo>
                    <a:pt x="5326" y="0"/>
                  </a:moveTo>
                  <a:lnTo>
                    <a:pt x="0" y="5323"/>
                  </a:lnTo>
                  <a:lnTo>
                    <a:pt x="10718" y="16041"/>
                  </a:lnTo>
                  <a:lnTo>
                    <a:pt x="0" y="26795"/>
                  </a:lnTo>
                  <a:lnTo>
                    <a:pt x="5326" y="32118"/>
                  </a:lnTo>
                  <a:lnTo>
                    <a:pt x="16044" y="21400"/>
                  </a:lnTo>
                  <a:lnTo>
                    <a:pt x="26762" y="32118"/>
                  </a:lnTo>
                  <a:lnTo>
                    <a:pt x="32121" y="26795"/>
                  </a:lnTo>
                  <a:lnTo>
                    <a:pt x="21403" y="16041"/>
                  </a:lnTo>
                  <a:lnTo>
                    <a:pt x="32121" y="5323"/>
                  </a:lnTo>
                  <a:lnTo>
                    <a:pt x="26762" y="0"/>
                  </a:lnTo>
                  <a:lnTo>
                    <a:pt x="16044" y="10718"/>
                  </a:lnTo>
                  <a:lnTo>
                    <a:pt x="532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479;p33"/>
            <p:cNvSpPr/>
            <p:nvPr/>
          </p:nvSpPr>
          <p:spPr>
            <a:xfrm>
              <a:off x="961021" y="4487573"/>
              <a:ext cx="189193" cy="189261"/>
            </a:xfrm>
            <a:custGeom>
              <a:avLst/>
              <a:gdLst/>
              <a:ahLst/>
              <a:cxnLst/>
              <a:rect l="l" t="t" r="r" b="b"/>
              <a:pathLst>
                <a:path w="32121" h="32119" extrusionOk="0">
                  <a:moveTo>
                    <a:pt x="5326" y="0"/>
                  </a:moveTo>
                  <a:lnTo>
                    <a:pt x="0" y="5323"/>
                  </a:lnTo>
                  <a:lnTo>
                    <a:pt x="10718" y="16041"/>
                  </a:lnTo>
                  <a:lnTo>
                    <a:pt x="0" y="26795"/>
                  </a:lnTo>
                  <a:lnTo>
                    <a:pt x="5326" y="32118"/>
                  </a:lnTo>
                  <a:lnTo>
                    <a:pt x="16044" y="21400"/>
                  </a:lnTo>
                  <a:lnTo>
                    <a:pt x="26762" y="32118"/>
                  </a:lnTo>
                  <a:lnTo>
                    <a:pt x="32121" y="26795"/>
                  </a:lnTo>
                  <a:lnTo>
                    <a:pt x="21403" y="16041"/>
                  </a:lnTo>
                  <a:lnTo>
                    <a:pt x="32121" y="5323"/>
                  </a:lnTo>
                  <a:lnTo>
                    <a:pt x="26762" y="0"/>
                  </a:lnTo>
                  <a:lnTo>
                    <a:pt x="16044" y="10718"/>
                  </a:lnTo>
                  <a:lnTo>
                    <a:pt x="532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639265570"/>
      </p:ext>
    </p:extLst>
  </p:cSld>
  <p:clrMapOvr>
    <a:masterClrMapping/>
  </p:clrMapOvr>
  <p:transition>
    <p:fade/>
  </p:transition>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AEF401FD-F757-4975-CE87-CB5BEEF191D9}"/>
              </a:ext>
            </a:extLst>
          </p:cNvPr>
          <p:cNvSpPr>
            <a:spLocks noGrp="1"/>
          </p:cNvSpPr>
          <p:nvPr>
            <p:ph type="title"/>
          </p:nvPr>
        </p:nvSpPr>
        <p:spPr>
          <a:xfrm>
            <a:off x="2705100" y="209550"/>
            <a:ext cx="3733800" cy="572700"/>
          </a:xfrm>
        </p:spPr>
        <p:txBody>
          <a:bodyPr/>
          <a:lstStyle/>
          <a:p>
            <a:pPr algn="ctr"/>
            <a:r>
              <a:rPr lang="en-US" sz="2000"/>
              <a:t>Kết luận &amp; Hướng phát triển</a:t>
            </a:r>
          </a:p>
        </p:txBody>
      </p:sp>
      <p:sp>
        <p:nvSpPr>
          <p:cNvPr id="3" name="Google Shape;469;p33">
            <a:extLst>
              <a:ext uri="{FF2B5EF4-FFF2-40B4-BE49-F238E27FC236}">
                <a16:creationId xmlns:a16="http://schemas.microsoft.com/office/drawing/2014/main" id="{8D6304AA-1105-B760-C12F-1DBCD89D1E90}"/>
              </a:ext>
            </a:extLst>
          </p:cNvPr>
          <p:cNvSpPr txBox="1">
            <a:spLocks/>
          </p:cNvSpPr>
          <p:nvPr/>
        </p:nvSpPr>
        <p:spPr>
          <a:xfrm>
            <a:off x="647700" y="830901"/>
            <a:ext cx="7848600" cy="412750"/>
          </a:xfrm>
          <a:prstGeom prst="rect">
            <a:avLst/>
          </a:prstGeom>
          <a:solidFill>
            <a:schemeClr val="tx1">
              <a:lumMod val="20000"/>
              <a:lumOff val="80000"/>
            </a:schemeClr>
          </a:solidFill>
          <a:ln>
            <a:solidFill>
              <a:schemeClr val="accent3">
                <a:lumMod val="75000"/>
              </a:schemeClr>
            </a:solid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Space Grotesk"/>
              <a:buNone/>
              <a:defRPr sz="3000" b="1" i="0" u="none" strike="noStrike" cap="none">
                <a:solidFill>
                  <a:schemeClr val="dk1"/>
                </a:solidFill>
                <a:latin typeface="Space Grotesk"/>
                <a:ea typeface="Space Grotesk"/>
                <a:cs typeface="Space Grotesk"/>
                <a:sym typeface="Space Grotesk"/>
              </a:defRPr>
            </a:lvl1pPr>
            <a:lvl2pPr marR="0" lvl="1" algn="l" rtl="0">
              <a:lnSpc>
                <a:spcPct val="100000"/>
              </a:lnSpc>
              <a:spcBef>
                <a:spcPts val="0"/>
              </a:spcBef>
              <a:spcAft>
                <a:spcPts val="0"/>
              </a:spcAft>
              <a:buClr>
                <a:schemeClr val="dk1"/>
              </a:buClr>
              <a:buSzPts val="3000"/>
              <a:buFont typeface="Space Grotesk"/>
              <a:buNone/>
              <a:defRPr sz="3000" b="1" i="0" u="none" strike="noStrike" cap="none">
                <a:solidFill>
                  <a:schemeClr val="dk1"/>
                </a:solidFill>
                <a:latin typeface="Space Grotesk"/>
                <a:ea typeface="Space Grotesk"/>
                <a:cs typeface="Space Grotesk"/>
                <a:sym typeface="Space Grotesk"/>
              </a:defRPr>
            </a:lvl2pPr>
            <a:lvl3pPr marR="0" lvl="2" algn="l" rtl="0">
              <a:lnSpc>
                <a:spcPct val="100000"/>
              </a:lnSpc>
              <a:spcBef>
                <a:spcPts val="0"/>
              </a:spcBef>
              <a:spcAft>
                <a:spcPts val="0"/>
              </a:spcAft>
              <a:buClr>
                <a:schemeClr val="dk1"/>
              </a:buClr>
              <a:buSzPts val="3000"/>
              <a:buFont typeface="Space Grotesk"/>
              <a:buNone/>
              <a:defRPr sz="3000" b="1" i="0" u="none" strike="noStrike" cap="none">
                <a:solidFill>
                  <a:schemeClr val="dk1"/>
                </a:solidFill>
                <a:latin typeface="Space Grotesk"/>
                <a:ea typeface="Space Grotesk"/>
                <a:cs typeface="Space Grotesk"/>
                <a:sym typeface="Space Grotesk"/>
              </a:defRPr>
            </a:lvl3pPr>
            <a:lvl4pPr marR="0" lvl="3" algn="l" rtl="0">
              <a:lnSpc>
                <a:spcPct val="100000"/>
              </a:lnSpc>
              <a:spcBef>
                <a:spcPts val="0"/>
              </a:spcBef>
              <a:spcAft>
                <a:spcPts val="0"/>
              </a:spcAft>
              <a:buClr>
                <a:schemeClr val="dk1"/>
              </a:buClr>
              <a:buSzPts val="3000"/>
              <a:buFont typeface="Space Grotesk"/>
              <a:buNone/>
              <a:defRPr sz="3000" b="1" i="0" u="none" strike="noStrike" cap="none">
                <a:solidFill>
                  <a:schemeClr val="dk1"/>
                </a:solidFill>
                <a:latin typeface="Space Grotesk"/>
                <a:ea typeface="Space Grotesk"/>
                <a:cs typeface="Space Grotesk"/>
                <a:sym typeface="Space Grotesk"/>
              </a:defRPr>
            </a:lvl4pPr>
            <a:lvl5pPr marR="0" lvl="4" algn="l" rtl="0">
              <a:lnSpc>
                <a:spcPct val="100000"/>
              </a:lnSpc>
              <a:spcBef>
                <a:spcPts val="0"/>
              </a:spcBef>
              <a:spcAft>
                <a:spcPts val="0"/>
              </a:spcAft>
              <a:buClr>
                <a:schemeClr val="dk1"/>
              </a:buClr>
              <a:buSzPts val="3000"/>
              <a:buFont typeface="Space Grotesk"/>
              <a:buNone/>
              <a:defRPr sz="3000" b="1" i="0" u="none" strike="noStrike" cap="none">
                <a:solidFill>
                  <a:schemeClr val="dk1"/>
                </a:solidFill>
                <a:latin typeface="Space Grotesk"/>
                <a:ea typeface="Space Grotesk"/>
                <a:cs typeface="Space Grotesk"/>
                <a:sym typeface="Space Grotesk"/>
              </a:defRPr>
            </a:lvl5pPr>
            <a:lvl6pPr marR="0" lvl="5" algn="l" rtl="0">
              <a:lnSpc>
                <a:spcPct val="100000"/>
              </a:lnSpc>
              <a:spcBef>
                <a:spcPts val="0"/>
              </a:spcBef>
              <a:spcAft>
                <a:spcPts val="0"/>
              </a:spcAft>
              <a:buClr>
                <a:schemeClr val="dk1"/>
              </a:buClr>
              <a:buSzPts val="3000"/>
              <a:buFont typeface="Space Grotesk"/>
              <a:buNone/>
              <a:defRPr sz="3000" b="1" i="0" u="none" strike="noStrike" cap="none">
                <a:solidFill>
                  <a:schemeClr val="dk1"/>
                </a:solidFill>
                <a:latin typeface="Space Grotesk"/>
                <a:ea typeface="Space Grotesk"/>
                <a:cs typeface="Space Grotesk"/>
                <a:sym typeface="Space Grotesk"/>
              </a:defRPr>
            </a:lvl6pPr>
            <a:lvl7pPr marR="0" lvl="6" algn="l" rtl="0">
              <a:lnSpc>
                <a:spcPct val="100000"/>
              </a:lnSpc>
              <a:spcBef>
                <a:spcPts val="0"/>
              </a:spcBef>
              <a:spcAft>
                <a:spcPts val="0"/>
              </a:spcAft>
              <a:buClr>
                <a:schemeClr val="dk1"/>
              </a:buClr>
              <a:buSzPts val="3000"/>
              <a:buFont typeface="Space Grotesk"/>
              <a:buNone/>
              <a:defRPr sz="3000" b="1" i="0" u="none" strike="noStrike" cap="none">
                <a:solidFill>
                  <a:schemeClr val="dk1"/>
                </a:solidFill>
                <a:latin typeface="Space Grotesk"/>
                <a:ea typeface="Space Grotesk"/>
                <a:cs typeface="Space Grotesk"/>
                <a:sym typeface="Space Grotesk"/>
              </a:defRPr>
            </a:lvl7pPr>
            <a:lvl8pPr marR="0" lvl="7" algn="l" rtl="0">
              <a:lnSpc>
                <a:spcPct val="100000"/>
              </a:lnSpc>
              <a:spcBef>
                <a:spcPts val="0"/>
              </a:spcBef>
              <a:spcAft>
                <a:spcPts val="0"/>
              </a:spcAft>
              <a:buClr>
                <a:schemeClr val="dk1"/>
              </a:buClr>
              <a:buSzPts val="3000"/>
              <a:buFont typeface="Space Grotesk"/>
              <a:buNone/>
              <a:defRPr sz="3000" b="1" i="0" u="none" strike="noStrike" cap="none">
                <a:solidFill>
                  <a:schemeClr val="dk1"/>
                </a:solidFill>
                <a:latin typeface="Space Grotesk"/>
                <a:ea typeface="Space Grotesk"/>
                <a:cs typeface="Space Grotesk"/>
                <a:sym typeface="Space Grotesk"/>
              </a:defRPr>
            </a:lvl8pPr>
            <a:lvl9pPr marR="0" lvl="8" algn="l" rtl="0">
              <a:lnSpc>
                <a:spcPct val="100000"/>
              </a:lnSpc>
              <a:spcBef>
                <a:spcPts val="0"/>
              </a:spcBef>
              <a:spcAft>
                <a:spcPts val="0"/>
              </a:spcAft>
              <a:buClr>
                <a:schemeClr val="dk1"/>
              </a:buClr>
              <a:buSzPts val="3000"/>
              <a:buFont typeface="Space Grotesk"/>
              <a:buNone/>
              <a:defRPr sz="3000" b="1" i="0" u="none" strike="noStrike" cap="none">
                <a:solidFill>
                  <a:schemeClr val="dk1"/>
                </a:solidFill>
                <a:latin typeface="Space Grotesk"/>
                <a:ea typeface="Space Grotesk"/>
                <a:cs typeface="Space Grotesk"/>
                <a:sym typeface="Space Grotesk"/>
              </a:defRPr>
            </a:lvl9pPr>
          </a:lstStyle>
          <a:p>
            <a:r>
              <a:rPr lang="en-US" sz="1400">
                <a:solidFill>
                  <a:sysClr val="windowText" lastClr="000000"/>
                </a:solidFill>
                <a:latin typeface="#9Slide03 Ralewayv4020 Medium" panose="00000600000000000000" pitchFamily="2" charset="0"/>
              </a:rPr>
              <a:t>Kết quả đạt được</a:t>
            </a:r>
          </a:p>
        </p:txBody>
      </p:sp>
      <p:sp>
        <p:nvSpPr>
          <p:cNvPr id="5" name="TextBox 4">
            <a:extLst>
              <a:ext uri="{FF2B5EF4-FFF2-40B4-BE49-F238E27FC236}">
                <a16:creationId xmlns:a16="http://schemas.microsoft.com/office/drawing/2014/main" id="{4B39040C-2279-5210-9B52-61BE629BBCCE}"/>
              </a:ext>
            </a:extLst>
          </p:cNvPr>
          <p:cNvSpPr txBox="1"/>
          <p:nvPr/>
        </p:nvSpPr>
        <p:spPr>
          <a:xfrm>
            <a:off x="647700" y="1283553"/>
            <a:ext cx="7848600" cy="1241815"/>
          </a:xfrm>
          <a:prstGeom prst="rect">
            <a:avLst/>
          </a:prstGeom>
          <a:noFill/>
        </p:spPr>
        <p:txBody>
          <a:bodyPr wrap="square" rtlCol="0">
            <a:spAutoFit/>
          </a:bodyPr>
          <a:lstStyle/>
          <a:p>
            <a:pPr algn="just">
              <a:lnSpc>
                <a:spcPct val="120000"/>
              </a:lnSpc>
            </a:pPr>
            <a:r>
              <a:rPr lang="en-US" sz="1600">
                <a:effectLst/>
                <a:latin typeface="#9Slide03 Ralewayv4020 Medium" panose="00000600000000000000" pitchFamily="2" charset="0"/>
                <a:ea typeface="Times New Roman" panose="02020603050405020304" pitchFamily="18" charset="0"/>
              </a:rPr>
              <a:t>- </a:t>
            </a:r>
            <a:r>
              <a:rPr lang="vi-VN" sz="1600">
                <a:effectLst/>
                <a:latin typeface="#9Slide03 Ralewayv4020 Medium" panose="00000600000000000000" pitchFamily="2" charset="0"/>
                <a:ea typeface="Times New Roman" panose="02020603050405020304" pitchFamily="18" charset="0"/>
              </a:rPr>
              <a:t>Nắm vững khái niệm, nguyên tắc, và cơ chế hoạt động của Restful API cùng với công nghệ NodeJS. </a:t>
            </a:r>
          </a:p>
          <a:p>
            <a:pPr algn="just">
              <a:lnSpc>
                <a:spcPct val="120000"/>
              </a:lnSpc>
            </a:pPr>
            <a:r>
              <a:rPr lang="en-US" sz="1600">
                <a:effectLst/>
                <a:latin typeface="#9Slide03 Ralewayv4020 Medium" panose="00000600000000000000" pitchFamily="2" charset="0"/>
                <a:ea typeface="Times New Roman" panose="02020603050405020304" pitchFamily="18" charset="0"/>
              </a:rPr>
              <a:t>- </a:t>
            </a:r>
            <a:r>
              <a:rPr lang="vi-VN" sz="1600">
                <a:effectLst/>
                <a:latin typeface="#9Slide03 Ralewayv4020 Medium" panose="00000600000000000000" pitchFamily="2" charset="0"/>
                <a:ea typeface="Times New Roman" panose="02020603050405020304" pitchFamily="18" charset="0"/>
              </a:rPr>
              <a:t>Áp dụng các nguyên tắc và công nghệ trên để xây dựng thành công trang web trình chiếu lời bài hát Reflow với các chức năng mà đề bài đã đặt ra.</a:t>
            </a:r>
          </a:p>
        </p:txBody>
      </p:sp>
      <p:sp>
        <p:nvSpPr>
          <p:cNvPr id="2" name="Google Shape;469;p33">
            <a:extLst>
              <a:ext uri="{FF2B5EF4-FFF2-40B4-BE49-F238E27FC236}">
                <a16:creationId xmlns:a16="http://schemas.microsoft.com/office/drawing/2014/main" id="{5229954B-C0C8-2BDF-F29C-75DE0CA2A014}"/>
              </a:ext>
            </a:extLst>
          </p:cNvPr>
          <p:cNvSpPr txBox="1">
            <a:spLocks/>
          </p:cNvSpPr>
          <p:nvPr/>
        </p:nvSpPr>
        <p:spPr>
          <a:xfrm>
            <a:off x="647700" y="2786915"/>
            <a:ext cx="7848600" cy="412750"/>
          </a:xfrm>
          <a:prstGeom prst="rect">
            <a:avLst/>
          </a:prstGeom>
          <a:solidFill>
            <a:schemeClr val="tx1">
              <a:lumMod val="20000"/>
              <a:lumOff val="80000"/>
            </a:schemeClr>
          </a:solidFill>
          <a:ln>
            <a:solidFill>
              <a:schemeClr val="accent3">
                <a:lumMod val="75000"/>
              </a:schemeClr>
            </a:solid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Space Grotesk"/>
              <a:buNone/>
              <a:defRPr sz="3000" b="1" i="0" u="none" strike="noStrike" cap="none">
                <a:solidFill>
                  <a:schemeClr val="dk1"/>
                </a:solidFill>
                <a:latin typeface="Space Grotesk"/>
                <a:ea typeface="Space Grotesk"/>
                <a:cs typeface="Space Grotesk"/>
                <a:sym typeface="Space Grotesk"/>
              </a:defRPr>
            </a:lvl1pPr>
            <a:lvl2pPr marR="0" lvl="1" algn="l" rtl="0">
              <a:lnSpc>
                <a:spcPct val="100000"/>
              </a:lnSpc>
              <a:spcBef>
                <a:spcPts val="0"/>
              </a:spcBef>
              <a:spcAft>
                <a:spcPts val="0"/>
              </a:spcAft>
              <a:buClr>
                <a:schemeClr val="dk1"/>
              </a:buClr>
              <a:buSzPts val="3000"/>
              <a:buFont typeface="Space Grotesk"/>
              <a:buNone/>
              <a:defRPr sz="3000" b="1" i="0" u="none" strike="noStrike" cap="none">
                <a:solidFill>
                  <a:schemeClr val="dk1"/>
                </a:solidFill>
                <a:latin typeface="Space Grotesk"/>
                <a:ea typeface="Space Grotesk"/>
                <a:cs typeface="Space Grotesk"/>
                <a:sym typeface="Space Grotesk"/>
              </a:defRPr>
            </a:lvl2pPr>
            <a:lvl3pPr marR="0" lvl="2" algn="l" rtl="0">
              <a:lnSpc>
                <a:spcPct val="100000"/>
              </a:lnSpc>
              <a:spcBef>
                <a:spcPts val="0"/>
              </a:spcBef>
              <a:spcAft>
                <a:spcPts val="0"/>
              </a:spcAft>
              <a:buClr>
                <a:schemeClr val="dk1"/>
              </a:buClr>
              <a:buSzPts val="3000"/>
              <a:buFont typeface="Space Grotesk"/>
              <a:buNone/>
              <a:defRPr sz="3000" b="1" i="0" u="none" strike="noStrike" cap="none">
                <a:solidFill>
                  <a:schemeClr val="dk1"/>
                </a:solidFill>
                <a:latin typeface="Space Grotesk"/>
                <a:ea typeface="Space Grotesk"/>
                <a:cs typeface="Space Grotesk"/>
                <a:sym typeface="Space Grotesk"/>
              </a:defRPr>
            </a:lvl3pPr>
            <a:lvl4pPr marR="0" lvl="3" algn="l" rtl="0">
              <a:lnSpc>
                <a:spcPct val="100000"/>
              </a:lnSpc>
              <a:spcBef>
                <a:spcPts val="0"/>
              </a:spcBef>
              <a:spcAft>
                <a:spcPts val="0"/>
              </a:spcAft>
              <a:buClr>
                <a:schemeClr val="dk1"/>
              </a:buClr>
              <a:buSzPts val="3000"/>
              <a:buFont typeface="Space Grotesk"/>
              <a:buNone/>
              <a:defRPr sz="3000" b="1" i="0" u="none" strike="noStrike" cap="none">
                <a:solidFill>
                  <a:schemeClr val="dk1"/>
                </a:solidFill>
                <a:latin typeface="Space Grotesk"/>
                <a:ea typeface="Space Grotesk"/>
                <a:cs typeface="Space Grotesk"/>
                <a:sym typeface="Space Grotesk"/>
              </a:defRPr>
            </a:lvl4pPr>
            <a:lvl5pPr marR="0" lvl="4" algn="l" rtl="0">
              <a:lnSpc>
                <a:spcPct val="100000"/>
              </a:lnSpc>
              <a:spcBef>
                <a:spcPts val="0"/>
              </a:spcBef>
              <a:spcAft>
                <a:spcPts val="0"/>
              </a:spcAft>
              <a:buClr>
                <a:schemeClr val="dk1"/>
              </a:buClr>
              <a:buSzPts val="3000"/>
              <a:buFont typeface="Space Grotesk"/>
              <a:buNone/>
              <a:defRPr sz="3000" b="1" i="0" u="none" strike="noStrike" cap="none">
                <a:solidFill>
                  <a:schemeClr val="dk1"/>
                </a:solidFill>
                <a:latin typeface="Space Grotesk"/>
                <a:ea typeface="Space Grotesk"/>
                <a:cs typeface="Space Grotesk"/>
                <a:sym typeface="Space Grotesk"/>
              </a:defRPr>
            </a:lvl5pPr>
            <a:lvl6pPr marR="0" lvl="5" algn="l" rtl="0">
              <a:lnSpc>
                <a:spcPct val="100000"/>
              </a:lnSpc>
              <a:spcBef>
                <a:spcPts val="0"/>
              </a:spcBef>
              <a:spcAft>
                <a:spcPts val="0"/>
              </a:spcAft>
              <a:buClr>
                <a:schemeClr val="dk1"/>
              </a:buClr>
              <a:buSzPts val="3000"/>
              <a:buFont typeface="Space Grotesk"/>
              <a:buNone/>
              <a:defRPr sz="3000" b="1" i="0" u="none" strike="noStrike" cap="none">
                <a:solidFill>
                  <a:schemeClr val="dk1"/>
                </a:solidFill>
                <a:latin typeface="Space Grotesk"/>
                <a:ea typeface="Space Grotesk"/>
                <a:cs typeface="Space Grotesk"/>
                <a:sym typeface="Space Grotesk"/>
              </a:defRPr>
            </a:lvl6pPr>
            <a:lvl7pPr marR="0" lvl="6" algn="l" rtl="0">
              <a:lnSpc>
                <a:spcPct val="100000"/>
              </a:lnSpc>
              <a:spcBef>
                <a:spcPts val="0"/>
              </a:spcBef>
              <a:spcAft>
                <a:spcPts val="0"/>
              </a:spcAft>
              <a:buClr>
                <a:schemeClr val="dk1"/>
              </a:buClr>
              <a:buSzPts val="3000"/>
              <a:buFont typeface="Space Grotesk"/>
              <a:buNone/>
              <a:defRPr sz="3000" b="1" i="0" u="none" strike="noStrike" cap="none">
                <a:solidFill>
                  <a:schemeClr val="dk1"/>
                </a:solidFill>
                <a:latin typeface="Space Grotesk"/>
                <a:ea typeface="Space Grotesk"/>
                <a:cs typeface="Space Grotesk"/>
                <a:sym typeface="Space Grotesk"/>
              </a:defRPr>
            </a:lvl7pPr>
            <a:lvl8pPr marR="0" lvl="7" algn="l" rtl="0">
              <a:lnSpc>
                <a:spcPct val="100000"/>
              </a:lnSpc>
              <a:spcBef>
                <a:spcPts val="0"/>
              </a:spcBef>
              <a:spcAft>
                <a:spcPts val="0"/>
              </a:spcAft>
              <a:buClr>
                <a:schemeClr val="dk1"/>
              </a:buClr>
              <a:buSzPts val="3000"/>
              <a:buFont typeface="Space Grotesk"/>
              <a:buNone/>
              <a:defRPr sz="3000" b="1" i="0" u="none" strike="noStrike" cap="none">
                <a:solidFill>
                  <a:schemeClr val="dk1"/>
                </a:solidFill>
                <a:latin typeface="Space Grotesk"/>
                <a:ea typeface="Space Grotesk"/>
                <a:cs typeface="Space Grotesk"/>
                <a:sym typeface="Space Grotesk"/>
              </a:defRPr>
            </a:lvl8pPr>
            <a:lvl9pPr marR="0" lvl="8" algn="l" rtl="0">
              <a:lnSpc>
                <a:spcPct val="100000"/>
              </a:lnSpc>
              <a:spcBef>
                <a:spcPts val="0"/>
              </a:spcBef>
              <a:spcAft>
                <a:spcPts val="0"/>
              </a:spcAft>
              <a:buClr>
                <a:schemeClr val="dk1"/>
              </a:buClr>
              <a:buSzPts val="3000"/>
              <a:buFont typeface="Space Grotesk"/>
              <a:buNone/>
              <a:defRPr sz="3000" b="1" i="0" u="none" strike="noStrike" cap="none">
                <a:solidFill>
                  <a:schemeClr val="dk1"/>
                </a:solidFill>
                <a:latin typeface="Space Grotesk"/>
                <a:ea typeface="Space Grotesk"/>
                <a:cs typeface="Space Grotesk"/>
                <a:sym typeface="Space Grotesk"/>
              </a:defRPr>
            </a:lvl9pPr>
          </a:lstStyle>
          <a:p>
            <a:r>
              <a:rPr lang="en-US" sz="1400">
                <a:solidFill>
                  <a:sysClr val="windowText" lastClr="000000"/>
                </a:solidFill>
                <a:latin typeface="#9Slide03 Ralewayv4020 Medium" panose="00000600000000000000" pitchFamily="2" charset="0"/>
              </a:rPr>
              <a:t>Hướng phát triển</a:t>
            </a:r>
          </a:p>
        </p:txBody>
      </p:sp>
      <p:sp>
        <p:nvSpPr>
          <p:cNvPr id="10" name="TextBox 9">
            <a:extLst>
              <a:ext uri="{FF2B5EF4-FFF2-40B4-BE49-F238E27FC236}">
                <a16:creationId xmlns:a16="http://schemas.microsoft.com/office/drawing/2014/main" id="{43CA3EE8-3116-6DC9-8448-E66FE8CA25D7}"/>
              </a:ext>
            </a:extLst>
          </p:cNvPr>
          <p:cNvSpPr txBox="1"/>
          <p:nvPr/>
        </p:nvSpPr>
        <p:spPr>
          <a:xfrm>
            <a:off x="647700" y="3259221"/>
            <a:ext cx="7848600" cy="1241815"/>
          </a:xfrm>
          <a:prstGeom prst="rect">
            <a:avLst/>
          </a:prstGeom>
          <a:noFill/>
        </p:spPr>
        <p:txBody>
          <a:bodyPr wrap="square" rtlCol="0">
            <a:spAutoFit/>
          </a:bodyPr>
          <a:lstStyle/>
          <a:p>
            <a:pPr algn="just">
              <a:lnSpc>
                <a:spcPct val="120000"/>
              </a:lnSpc>
            </a:pPr>
            <a:r>
              <a:rPr lang="en-US" sz="1600">
                <a:effectLst/>
                <a:latin typeface="#9Slide03 Ralewayv4020 Medium" panose="00000600000000000000" pitchFamily="2" charset="0"/>
                <a:ea typeface="Times New Roman" panose="02020603050405020304" pitchFamily="18" charset="0"/>
              </a:rPr>
              <a:t>- </a:t>
            </a:r>
            <a:r>
              <a:rPr lang="vi-VN" sz="1600">
                <a:effectLst/>
                <a:latin typeface="#9Slide03 Ralewayv4020 Medium" panose="00000600000000000000" pitchFamily="2" charset="0"/>
                <a:ea typeface="Times New Roman" panose="02020603050405020304" pitchFamily="18" charset="0"/>
              </a:rPr>
              <a:t>Cải thiện hơn nữa vấn đề bảo mật thông tin, xác thực người dùng để tránh các mối đe doạ từ bên ngoài.</a:t>
            </a:r>
          </a:p>
          <a:p>
            <a:pPr algn="just">
              <a:lnSpc>
                <a:spcPct val="120000"/>
              </a:lnSpc>
            </a:pPr>
            <a:r>
              <a:rPr lang="en-US" sz="1600">
                <a:effectLst/>
                <a:latin typeface="#9Slide03 Ralewayv4020 Medium" panose="00000600000000000000" pitchFamily="2" charset="0"/>
                <a:ea typeface="Times New Roman" panose="02020603050405020304" pitchFamily="18" charset="0"/>
              </a:rPr>
              <a:t>- </a:t>
            </a:r>
            <a:r>
              <a:rPr lang="vi-VN" sz="1600">
                <a:effectLst/>
                <a:latin typeface="#9Slide03 Ralewayv4020 Medium" panose="00000600000000000000" pitchFamily="2" charset="0"/>
                <a:ea typeface="Times New Roman" panose="02020603050405020304" pitchFamily="18" charset="0"/>
              </a:rPr>
              <a:t>Phát triển các tính năng độc đáo, tăng độ nhận diện thương hiệu, thu hút lượng người dùng ổn định.</a:t>
            </a:r>
          </a:p>
        </p:txBody>
      </p:sp>
    </p:spTree>
    <p:extLst>
      <p:ext uri="{BB962C8B-B14F-4D97-AF65-F5344CB8AC3E}">
        <p14:creationId xmlns:p14="http://schemas.microsoft.com/office/powerpoint/2010/main" val="2062536541"/>
      </p:ext>
    </p:extLst>
  </p:cSld>
  <p:clrMapOvr>
    <a:masterClrMapping/>
  </p:clrMapOvr>
  <p:transition>
    <p:fade/>
  </p:transition>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602"/>
        <p:cNvGrpSpPr/>
        <p:nvPr/>
      </p:nvGrpSpPr>
      <p:grpSpPr>
        <a:xfrm>
          <a:off x="0" y="0"/>
          <a:ext cx="0" cy="0"/>
          <a:chOff x="0" y="0"/>
          <a:chExt cx="0" cy="0"/>
        </a:xfrm>
      </p:grpSpPr>
      <p:sp>
        <p:nvSpPr>
          <p:cNvPr id="603" name="Google Shape;603;p39"/>
          <p:cNvSpPr txBox="1">
            <a:spLocks noGrp="1"/>
          </p:cNvSpPr>
          <p:nvPr>
            <p:ph type="title"/>
          </p:nvPr>
        </p:nvSpPr>
        <p:spPr>
          <a:xfrm>
            <a:off x="2468875" y="1676150"/>
            <a:ext cx="4546500" cy="1293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THANKS</a:t>
            </a:r>
            <a:endParaRPr/>
          </a:p>
        </p:txBody>
      </p:sp>
      <p:sp>
        <p:nvSpPr>
          <p:cNvPr id="604" name="Google Shape;604;p39"/>
          <p:cNvSpPr txBox="1">
            <a:spLocks noGrp="1"/>
          </p:cNvSpPr>
          <p:nvPr>
            <p:ph type="subTitle" idx="1"/>
          </p:nvPr>
        </p:nvSpPr>
        <p:spPr>
          <a:xfrm>
            <a:off x="2128650" y="3042675"/>
            <a:ext cx="4366800" cy="497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Demo now</a:t>
            </a:r>
            <a:endParaRPr/>
          </a:p>
        </p:txBody>
      </p:sp>
      <p:sp>
        <p:nvSpPr>
          <p:cNvPr id="605" name="Google Shape;605;p39"/>
          <p:cNvSpPr/>
          <p:nvPr/>
        </p:nvSpPr>
        <p:spPr>
          <a:xfrm>
            <a:off x="6567156" y="3042675"/>
            <a:ext cx="448200" cy="4971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 name="Google Shape;606;p39"/>
          <p:cNvSpPr/>
          <p:nvPr/>
        </p:nvSpPr>
        <p:spPr>
          <a:xfrm>
            <a:off x="6603450" y="3103425"/>
            <a:ext cx="375600" cy="375600"/>
          </a:xfrm>
          <a:prstGeom prst="mathMultiply">
            <a:avLst>
              <a:gd name="adj1" fmla="val 23520"/>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Barlow"/>
              <a:ea typeface="Barlow"/>
              <a:cs typeface="Barlow"/>
              <a:sym typeface="Barlow"/>
            </a:endParaRPr>
          </a:p>
        </p:txBody>
      </p:sp>
      <p:grpSp>
        <p:nvGrpSpPr>
          <p:cNvPr id="607" name="Google Shape;607;p39"/>
          <p:cNvGrpSpPr/>
          <p:nvPr/>
        </p:nvGrpSpPr>
        <p:grpSpPr>
          <a:xfrm>
            <a:off x="2128597" y="1676168"/>
            <a:ext cx="267275" cy="1293612"/>
            <a:chOff x="6548455" y="1773875"/>
            <a:chExt cx="247500" cy="1197900"/>
          </a:xfrm>
        </p:grpSpPr>
        <p:sp>
          <p:nvSpPr>
            <p:cNvPr id="608" name="Google Shape;608;p39"/>
            <p:cNvSpPr/>
            <p:nvPr/>
          </p:nvSpPr>
          <p:spPr>
            <a:xfrm>
              <a:off x="6548455" y="1773875"/>
              <a:ext cx="247500" cy="1197900"/>
            </a:xfrm>
            <a:prstGeom prst="rect">
              <a:avLst/>
            </a:prstGeom>
            <a:solidFill>
              <a:srgbClr val="FFFFFF">
                <a:alpha val="41140"/>
              </a:srgbClr>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Barlow"/>
                <a:ea typeface="Barlow"/>
                <a:cs typeface="Barlow"/>
                <a:sym typeface="Barlow"/>
              </a:endParaRPr>
            </a:p>
          </p:txBody>
        </p:sp>
        <p:sp>
          <p:nvSpPr>
            <p:cNvPr id="609" name="Google Shape;609;p39"/>
            <p:cNvSpPr/>
            <p:nvPr/>
          </p:nvSpPr>
          <p:spPr>
            <a:xfrm>
              <a:off x="6548455" y="1982425"/>
              <a:ext cx="247500" cy="436500"/>
            </a:xfrm>
            <a:prstGeom prst="rect">
              <a:avLst/>
            </a:prstGeom>
            <a:solidFill>
              <a:srgbClr val="EA4EE3">
                <a:alpha val="61960"/>
              </a:srgbClr>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Barlow"/>
                <a:ea typeface="Barlow"/>
                <a:cs typeface="Barlow"/>
                <a:sym typeface="Barlow"/>
              </a:endParaRPr>
            </a:p>
          </p:txBody>
        </p:sp>
      </p:grpSp>
      <p:pic>
        <p:nvPicPr>
          <p:cNvPr id="610" name="Google Shape;610;p39"/>
          <p:cNvPicPr preferRelativeResize="0"/>
          <p:nvPr/>
        </p:nvPicPr>
        <p:blipFill rotWithShape="1">
          <a:blip r:embed="rId3">
            <a:alphaModFix/>
          </a:blip>
          <a:srcRect l="7385" t="28457" r="8019" b="34736"/>
          <a:stretch/>
        </p:blipFill>
        <p:spPr>
          <a:xfrm>
            <a:off x="5781875" y="1407475"/>
            <a:ext cx="1233500" cy="195749"/>
          </a:xfrm>
          <a:prstGeom prst="rect">
            <a:avLst/>
          </a:prstGeom>
          <a:noFill/>
          <a:ln>
            <a:noFill/>
          </a:ln>
        </p:spPr>
      </p:pic>
    </p:spTree>
  </p:cSld>
  <p:clrMapOvr>
    <a:masterClrMapping/>
  </p:clrMapOvr>
  <p:transition>
    <p:fad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468"/>
        <p:cNvGrpSpPr/>
        <p:nvPr/>
      </p:nvGrpSpPr>
      <p:grpSpPr>
        <a:xfrm>
          <a:off x="0" y="0"/>
          <a:ext cx="0" cy="0"/>
          <a:chOff x="0" y="0"/>
          <a:chExt cx="0" cy="0"/>
        </a:xfrm>
      </p:grpSpPr>
      <p:sp>
        <p:nvSpPr>
          <p:cNvPr id="469" name="Google Shape;469;p33"/>
          <p:cNvSpPr txBox="1">
            <a:spLocks noGrp="1"/>
          </p:cNvSpPr>
          <p:nvPr>
            <p:ph type="title"/>
          </p:nvPr>
        </p:nvSpPr>
        <p:spPr>
          <a:xfrm>
            <a:off x="4047175" y="2977300"/>
            <a:ext cx="4383600" cy="1626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4400"/>
              <a:t>LÝ DO</a:t>
            </a:r>
            <a:br>
              <a:rPr lang="en-US" sz="4400"/>
            </a:br>
            <a:r>
              <a:rPr lang="en-US" sz="4400"/>
              <a:t>CHỌN ĐỀ TÀI</a:t>
            </a:r>
            <a:endParaRPr sz="4400"/>
          </a:p>
        </p:txBody>
      </p:sp>
      <p:sp>
        <p:nvSpPr>
          <p:cNvPr id="470" name="Google Shape;470;p33"/>
          <p:cNvSpPr txBox="1">
            <a:spLocks noGrp="1"/>
          </p:cNvSpPr>
          <p:nvPr>
            <p:ph type="title" idx="2"/>
          </p:nvPr>
        </p:nvSpPr>
        <p:spPr>
          <a:xfrm>
            <a:off x="4047175" y="539500"/>
            <a:ext cx="1474500" cy="841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01</a:t>
            </a:r>
            <a:endParaRPr/>
          </a:p>
        </p:txBody>
      </p:sp>
      <p:pic>
        <p:nvPicPr>
          <p:cNvPr id="471" name="Google Shape;471;p33"/>
          <p:cNvPicPr preferRelativeResize="0">
            <a:picLocks noGrp="1"/>
          </p:cNvPicPr>
          <p:nvPr>
            <p:ph type="pic" idx="3"/>
          </p:nvPr>
        </p:nvPicPr>
        <p:blipFill rotWithShape="1">
          <a:blip r:embed="rId3">
            <a:alphaModFix/>
          </a:blip>
          <a:srcRect l="27398" r="27398"/>
          <a:stretch/>
        </p:blipFill>
        <p:spPr>
          <a:xfrm>
            <a:off x="713225" y="539500"/>
            <a:ext cx="2760600" cy="4064400"/>
          </a:xfrm>
          <a:prstGeom prst="snip2DiagRect">
            <a:avLst>
              <a:gd name="adj1" fmla="val 0"/>
              <a:gd name="adj2" fmla="val 16667"/>
            </a:avLst>
          </a:prstGeom>
        </p:spPr>
      </p:pic>
      <p:grpSp>
        <p:nvGrpSpPr>
          <p:cNvPr id="472" name="Google Shape;472;p33"/>
          <p:cNvGrpSpPr/>
          <p:nvPr/>
        </p:nvGrpSpPr>
        <p:grpSpPr>
          <a:xfrm rot="10800000">
            <a:off x="978315" y="-185500"/>
            <a:ext cx="352108" cy="1260383"/>
            <a:chOff x="8254727" y="-90700"/>
            <a:chExt cx="352108" cy="1260383"/>
          </a:xfrm>
        </p:grpSpPr>
        <p:sp>
          <p:nvSpPr>
            <p:cNvPr id="473" name="Google Shape;473;p33"/>
            <p:cNvSpPr/>
            <p:nvPr/>
          </p:nvSpPr>
          <p:spPr>
            <a:xfrm>
              <a:off x="8509395" y="-90700"/>
              <a:ext cx="97440" cy="1260383"/>
            </a:xfrm>
            <a:custGeom>
              <a:avLst/>
              <a:gdLst/>
              <a:ahLst/>
              <a:cxnLst/>
              <a:rect l="l" t="t" r="r" b="b"/>
              <a:pathLst>
                <a:path w="10238" h="132428" extrusionOk="0">
                  <a:moveTo>
                    <a:pt x="7937" y="0"/>
                  </a:moveTo>
                  <a:cubicBezTo>
                    <a:pt x="7937" y="3194"/>
                    <a:pt x="6288" y="4741"/>
                    <a:pt x="4329" y="6527"/>
                  </a:cubicBezTo>
                  <a:cubicBezTo>
                    <a:pt x="2303" y="8415"/>
                    <a:pt x="0" y="10545"/>
                    <a:pt x="0" y="14736"/>
                  </a:cubicBezTo>
                  <a:cubicBezTo>
                    <a:pt x="0" y="18894"/>
                    <a:pt x="2303" y="21024"/>
                    <a:pt x="4329" y="22912"/>
                  </a:cubicBezTo>
                  <a:cubicBezTo>
                    <a:pt x="6288" y="24699"/>
                    <a:pt x="7937" y="26246"/>
                    <a:pt x="7937" y="29439"/>
                  </a:cubicBezTo>
                  <a:cubicBezTo>
                    <a:pt x="7937" y="32600"/>
                    <a:pt x="6288" y="34147"/>
                    <a:pt x="4329" y="35966"/>
                  </a:cubicBezTo>
                  <a:cubicBezTo>
                    <a:pt x="2303" y="37821"/>
                    <a:pt x="0" y="39951"/>
                    <a:pt x="0" y="44142"/>
                  </a:cubicBezTo>
                  <a:cubicBezTo>
                    <a:pt x="0" y="48300"/>
                    <a:pt x="2303" y="50463"/>
                    <a:pt x="4329" y="52318"/>
                  </a:cubicBezTo>
                  <a:cubicBezTo>
                    <a:pt x="6288" y="54104"/>
                    <a:pt x="7937" y="55651"/>
                    <a:pt x="7937" y="58845"/>
                  </a:cubicBezTo>
                  <a:cubicBezTo>
                    <a:pt x="7937" y="62041"/>
                    <a:pt x="6288" y="63585"/>
                    <a:pt x="4329" y="65372"/>
                  </a:cubicBezTo>
                  <a:cubicBezTo>
                    <a:pt x="2303" y="67263"/>
                    <a:pt x="0" y="69392"/>
                    <a:pt x="0" y="73548"/>
                  </a:cubicBezTo>
                  <a:cubicBezTo>
                    <a:pt x="0" y="77739"/>
                    <a:pt x="2303" y="79869"/>
                    <a:pt x="4329" y="81759"/>
                  </a:cubicBezTo>
                  <a:cubicBezTo>
                    <a:pt x="6288" y="83546"/>
                    <a:pt x="7937" y="85090"/>
                    <a:pt x="7937" y="88286"/>
                  </a:cubicBezTo>
                  <a:cubicBezTo>
                    <a:pt x="7937" y="91447"/>
                    <a:pt x="6288" y="93027"/>
                    <a:pt x="4329" y="94813"/>
                  </a:cubicBezTo>
                  <a:cubicBezTo>
                    <a:pt x="2303" y="96668"/>
                    <a:pt x="0" y="98831"/>
                    <a:pt x="0" y="102989"/>
                  </a:cubicBezTo>
                  <a:cubicBezTo>
                    <a:pt x="0" y="107180"/>
                    <a:pt x="2303" y="109310"/>
                    <a:pt x="4329" y="111198"/>
                  </a:cubicBezTo>
                  <a:cubicBezTo>
                    <a:pt x="6288" y="112984"/>
                    <a:pt x="7937" y="114532"/>
                    <a:pt x="7937" y="117725"/>
                  </a:cubicBezTo>
                  <a:cubicBezTo>
                    <a:pt x="7937" y="120885"/>
                    <a:pt x="6288" y="122433"/>
                    <a:pt x="4329" y="124252"/>
                  </a:cubicBezTo>
                  <a:cubicBezTo>
                    <a:pt x="2303" y="126107"/>
                    <a:pt x="0" y="128273"/>
                    <a:pt x="0" y="132428"/>
                  </a:cubicBezTo>
                  <a:lnTo>
                    <a:pt x="2267" y="132428"/>
                  </a:lnTo>
                  <a:cubicBezTo>
                    <a:pt x="2267" y="129234"/>
                    <a:pt x="3952" y="127687"/>
                    <a:pt x="5876" y="125901"/>
                  </a:cubicBezTo>
                  <a:cubicBezTo>
                    <a:pt x="7901" y="124013"/>
                    <a:pt x="10237" y="121883"/>
                    <a:pt x="10237" y="117725"/>
                  </a:cubicBezTo>
                  <a:cubicBezTo>
                    <a:pt x="10237" y="113534"/>
                    <a:pt x="7901" y="111404"/>
                    <a:pt x="5876" y="109516"/>
                  </a:cubicBezTo>
                  <a:cubicBezTo>
                    <a:pt x="3952" y="107730"/>
                    <a:pt x="2267" y="106183"/>
                    <a:pt x="2267" y="102989"/>
                  </a:cubicBezTo>
                  <a:cubicBezTo>
                    <a:pt x="2267" y="99793"/>
                    <a:pt x="3952" y="98249"/>
                    <a:pt x="5876" y="96462"/>
                  </a:cubicBezTo>
                  <a:cubicBezTo>
                    <a:pt x="7901" y="94571"/>
                    <a:pt x="10237" y="92442"/>
                    <a:pt x="10237" y="88286"/>
                  </a:cubicBezTo>
                  <a:cubicBezTo>
                    <a:pt x="10237" y="84095"/>
                    <a:pt x="7901" y="81965"/>
                    <a:pt x="5876" y="80075"/>
                  </a:cubicBezTo>
                  <a:cubicBezTo>
                    <a:pt x="3952" y="78288"/>
                    <a:pt x="2267" y="76744"/>
                    <a:pt x="2267" y="73548"/>
                  </a:cubicBezTo>
                  <a:cubicBezTo>
                    <a:pt x="2267" y="70387"/>
                    <a:pt x="3952" y="68843"/>
                    <a:pt x="5876" y="67056"/>
                  </a:cubicBezTo>
                  <a:cubicBezTo>
                    <a:pt x="7901" y="65166"/>
                    <a:pt x="10237" y="63036"/>
                    <a:pt x="10237" y="58845"/>
                  </a:cubicBezTo>
                  <a:cubicBezTo>
                    <a:pt x="10237" y="54690"/>
                    <a:pt x="7901" y="52560"/>
                    <a:pt x="5876" y="50669"/>
                  </a:cubicBezTo>
                  <a:cubicBezTo>
                    <a:pt x="3952" y="48883"/>
                    <a:pt x="2267" y="47338"/>
                    <a:pt x="2267" y="44142"/>
                  </a:cubicBezTo>
                  <a:cubicBezTo>
                    <a:pt x="2267" y="40949"/>
                    <a:pt x="3952" y="39401"/>
                    <a:pt x="5876" y="37615"/>
                  </a:cubicBezTo>
                  <a:cubicBezTo>
                    <a:pt x="7901" y="35727"/>
                    <a:pt x="10237" y="33597"/>
                    <a:pt x="10237" y="29439"/>
                  </a:cubicBezTo>
                  <a:cubicBezTo>
                    <a:pt x="10237" y="25248"/>
                    <a:pt x="7901" y="23118"/>
                    <a:pt x="5876" y="21230"/>
                  </a:cubicBezTo>
                  <a:cubicBezTo>
                    <a:pt x="3952" y="19444"/>
                    <a:pt x="2267" y="17897"/>
                    <a:pt x="2267" y="14736"/>
                  </a:cubicBezTo>
                  <a:cubicBezTo>
                    <a:pt x="2267" y="11543"/>
                    <a:pt x="3952" y="9996"/>
                    <a:pt x="5876" y="8209"/>
                  </a:cubicBezTo>
                  <a:cubicBezTo>
                    <a:pt x="7901" y="6321"/>
                    <a:pt x="10237" y="4191"/>
                    <a:pt x="102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474;p33"/>
            <p:cNvSpPr/>
            <p:nvPr/>
          </p:nvSpPr>
          <p:spPr>
            <a:xfrm>
              <a:off x="8381885" y="-90700"/>
              <a:ext cx="97440" cy="1260383"/>
            </a:xfrm>
            <a:custGeom>
              <a:avLst/>
              <a:gdLst/>
              <a:ahLst/>
              <a:cxnLst/>
              <a:rect l="l" t="t" r="r" b="b"/>
              <a:pathLst>
                <a:path w="10238" h="132428" extrusionOk="0">
                  <a:moveTo>
                    <a:pt x="7971" y="0"/>
                  </a:moveTo>
                  <a:cubicBezTo>
                    <a:pt x="7971" y="3194"/>
                    <a:pt x="6289" y="4741"/>
                    <a:pt x="4365" y="6527"/>
                  </a:cubicBezTo>
                  <a:cubicBezTo>
                    <a:pt x="2304" y="8415"/>
                    <a:pt x="1" y="10545"/>
                    <a:pt x="1" y="14736"/>
                  </a:cubicBezTo>
                  <a:cubicBezTo>
                    <a:pt x="1" y="18894"/>
                    <a:pt x="2304" y="21024"/>
                    <a:pt x="4365" y="22912"/>
                  </a:cubicBezTo>
                  <a:cubicBezTo>
                    <a:pt x="6289" y="24699"/>
                    <a:pt x="7971" y="26246"/>
                    <a:pt x="7971" y="29439"/>
                  </a:cubicBezTo>
                  <a:cubicBezTo>
                    <a:pt x="7971" y="32600"/>
                    <a:pt x="6289" y="34147"/>
                    <a:pt x="4365" y="35966"/>
                  </a:cubicBezTo>
                  <a:cubicBezTo>
                    <a:pt x="2304" y="37821"/>
                    <a:pt x="1" y="39951"/>
                    <a:pt x="1" y="44142"/>
                  </a:cubicBezTo>
                  <a:cubicBezTo>
                    <a:pt x="1" y="48300"/>
                    <a:pt x="2304" y="50463"/>
                    <a:pt x="4365" y="52318"/>
                  </a:cubicBezTo>
                  <a:cubicBezTo>
                    <a:pt x="6289" y="54104"/>
                    <a:pt x="7971" y="55651"/>
                    <a:pt x="7971" y="58845"/>
                  </a:cubicBezTo>
                  <a:cubicBezTo>
                    <a:pt x="7971" y="62041"/>
                    <a:pt x="6289" y="63585"/>
                    <a:pt x="4365" y="65372"/>
                  </a:cubicBezTo>
                  <a:cubicBezTo>
                    <a:pt x="2304" y="67263"/>
                    <a:pt x="1" y="69392"/>
                    <a:pt x="1" y="73548"/>
                  </a:cubicBezTo>
                  <a:cubicBezTo>
                    <a:pt x="1" y="77739"/>
                    <a:pt x="2304" y="79869"/>
                    <a:pt x="4365" y="81759"/>
                  </a:cubicBezTo>
                  <a:cubicBezTo>
                    <a:pt x="6289" y="83546"/>
                    <a:pt x="7971" y="85090"/>
                    <a:pt x="7971" y="88286"/>
                  </a:cubicBezTo>
                  <a:cubicBezTo>
                    <a:pt x="7971" y="91447"/>
                    <a:pt x="6289" y="92991"/>
                    <a:pt x="4365" y="94813"/>
                  </a:cubicBezTo>
                  <a:cubicBezTo>
                    <a:pt x="2304" y="96668"/>
                    <a:pt x="1" y="98831"/>
                    <a:pt x="1" y="102989"/>
                  </a:cubicBezTo>
                  <a:cubicBezTo>
                    <a:pt x="1" y="107180"/>
                    <a:pt x="2304" y="109310"/>
                    <a:pt x="4365" y="111198"/>
                  </a:cubicBezTo>
                  <a:cubicBezTo>
                    <a:pt x="6289" y="112984"/>
                    <a:pt x="7971" y="114532"/>
                    <a:pt x="7971" y="117725"/>
                  </a:cubicBezTo>
                  <a:cubicBezTo>
                    <a:pt x="7971" y="120885"/>
                    <a:pt x="6289" y="122433"/>
                    <a:pt x="4365" y="124252"/>
                  </a:cubicBezTo>
                  <a:cubicBezTo>
                    <a:pt x="2304" y="126107"/>
                    <a:pt x="1" y="128273"/>
                    <a:pt x="1" y="132428"/>
                  </a:cubicBezTo>
                  <a:lnTo>
                    <a:pt x="2268" y="132428"/>
                  </a:lnTo>
                  <a:cubicBezTo>
                    <a:pt x="2268" y="129234"/>
                    <a:pt x="3953" y="127687"/>
                    <a:pt x="5909" y="125901"/>
                  </a:cubicBezTo>
                  <a:cubicBezTo>
                    <a:pt x="7938" y="124013"/>
                    <a:pt x="10238" y="121883"/>
                    <a:pt x="10238" y="117725"/>
                  </a:cubicBezTo>
                  <a:cubicBezTo>
                    <a:pt x="10238" y="113534"/>
                    <a:pt x="7938" y="111404"/>
                    <a:pt x="5909" y="109516"/>
                  </a:cubicBezTo>
                  <a:cubicBezTo>
                    <a:pt x="3953" y="107730"/>
                    <a:pt x="2268" y="106183"/>
                    <a:pt x="2268" y="102989"/>
                  </a:cubicBezTo>
                  <a:cubicBezTo>
                    <a:pt x="2268" y="99793"/>
                    <a:pt x="3953" y="98249"/>
                    <a:pt x="5876" y="96462"/>
                  </a:cubicBezTo>
                  <a:cubicBezTo>
                    <a:pt x="7938" y="94571"/>
                    <a:pt x="10238" y="92442"/>
                    <a:pt x="10238" y="88286"/>
                  </a:cubicBezTo>
                  <a:cubicBezTo>
                    <a:pt x="10238" y="84095"/>
                    <a:pt x="7938" y="81965"/>
                    <a:pt x="5876" y="80075"/>
                  </a:cubicBezTo>
                  <a:cubicBezTo>
                    <a:pt x="3953" y="78288"/>
                    <a:pt x="2268" y="76744"/>
                    <a:pt x="2268" y="73548"/>
                  </a:cubicBezTo>
                  <a:cubicBezTo>
                    <a:pt x="2268" y="70387"/>
                    <a:pt x="3953" y="68843"/>
                    <a:pt x="5909" y="67056"/>
                  </a:cubicBezTo>
                  <a:cubicBezTo>
                    <a:pt x="7938" y="65166"/>
                    <a:pt x="10238" y="63036"/>
                    <a:pt x="10238" y="58845"/>
                  </a:cubicBezTo>
                  <a:cubicBezTo>
                    <a:pt x="10238" y="54690"/>
                    <a:pt x="7938" y="52560"/>
                    <a:pt x="5909" y="50669"/>
                  </a:cubicBezTo>
                  <a:cubicBezTo>
                    <a:pt x="3953" y="48883"/>
                    <a:pt x="2268" y="47338"/>
                    <a:pt x="2268" y="44142"/>
                  </a:cubicBezTo>
                  <a:cubicBezTo>
                    <a:pt x="2268" y="40949"/>
                    <a:pt x="3953" y="39401"/>
                    <a:pt x="5909" y="37615"/>
                  </a:cubicBezTo>
                  <a:cubicBezTo>
                    <a:pt x="7938" y="35727"/>
                    <a:pt x="10238" y="33597"/>
                    <a:pt x="10238" y="29439"/>
                  </a:cubicBezTo>
                  <a:cubicBezTo>
                    <a:pt x="10238" y="25248"/>
                    <a:pt x="7938" y="23118"/>
                    <a:pt x="5876" y="21230"/>
                  </a:cubicBezTo>
                  <a:cubicBezTo>
                    <a:pt x="3953" y="19444"/>
                    <a:pt x="2268" y="17897"/>
                    <a:pt x="2268" y="14736"/>
                  </a:cubicBezTo>
                  <a:cubicBezTo>
                    <a:pt x="2268" y="11543"/>
                    <a:pt x="3953" y="9996"/>
                    <a:pt x="5909" y="8209"/>
                  </a:cubicBezTo>
                  <a:cubicBezTo>
                    <a:pt x="7938" y="6321"/>
                    <a:pt x="10238" y="4191"/>
                    <a:pt x="102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475;p33"/>
            <p:cNvSpPr/>
            <p:nvPr/>
          </p:nvSpPr>
          <p:spPr>
            <a:xfrm>
              <a:off x="8254727" y="-90700"/>
              <a:ext cx="97098" cy="1260383"/>
            </a:xfrm>
            <a:custGeom>
              <a:avLst/>
              <a:gdLst/>
              <a:ahLst/>
              <a:cxnLst/>
              <a:rect l="l" t="t" r="r" b="b"/>
              <a:pathLst>
                <a:path w="10202" h="132428" extrusionOk="0">
                  <a:moveTo>
                    <a:pt x="7934" y="0"/>
                  </a:moveTo>
                  <a:cubicBezTo>
                    <a:pt x="7934" y="3194"/>
                    <a:pt x="6252" y="4741"/>
                    <a:pt x="4328" y="6527"/>
                  </a:cubicBezTo>
                  <a:cubicBezTo>
                    <a:pt x="2300" y="8415"/>
                    <a:pt x="0" y="10545"/>
                    <a:pt x="0" y="14736"/>
                  </a:cubicBezTo>
                  <a:cubicBezTo>
                    <a:pt x="0" y="18894"/>
                    <a:pt x="2300" y="21024"/>
                    <a:pt x="4328" y="22912"/>
                  </a:cubicBezTo>
                  <a:cubicBezTo>
                    <a:pt x="6252" y="24699"/>
                    <a:pt x="7934" y="26246"/>
                    <a:pt x="7934" y="29439"/>
                  </a:cubicBezTo>
                  <a:cubicBezTo>
                    <a:pt x="7934" y="32600"/>
                    <a:pt x="6252" y="34147"/>
                    <a:pt x="4328" y="35966"/>
                  </a:cubicBezTo>
                  <a:cubicBezTo>
                    <a:pt x="2300" y="37821"/>
                    <a:pt x="0" y="39951"/>
                    <a:pt x="0" y="44142"/>
                  </a:cubicBezTo>
                  <a:cubicBezTo>
                    <a:pt x="0" y="48300"/>
                    <a:pt x="2300" y="50463"/>
                    <a:pt x="4328" y="52318"/>
                  </a:cubicBezTo>
                  <a:cubicBezTo>
                    <a:pt x="6252" y="54104"/>
                    <a:pt x="7934" y="55651"/>
                    <a:pt x="7934" y="58845"/>
                  </a:cubicBezTo>
                  <a:cubicBezTo>
                    <a:pt x="7934" y="62041"/>
                    <a:pt x="6252" y="63585"/>
                    <a:pt x="4328" y="65372"/>
                  </a:cubicBezTo>
                  <a:cubicBezTo>
                    <a:pt x="2300" y="67263"/>
                    <a:pt x="0" y="69392"/>
                    <a:pt x="0" y="73548"/>
                  </a:cubicBezTo>
                  <a:cubicBezTo>
                    <a:pt x="0" y="77739"/>
                    <a:pt x="2300" y="79869"/>
                    <a:pt x="4328" y="81759"/>
                  </a:cubicBezTo>
                  <a:cubicBezTo>
                    <a:pt x="6252" y="83546"/>
                    <a:pt x="7934" y="85090"/>
                    <a:pt x="7934" y="88286"/>
                  </a:cubicBezTo>
                  <a:cubicBezTo>
                    <a:pt x="7934" y="91447"/>
                    <a:pt x="6252" y="92991"/>
                    <a:pt x="4328" y="94813"/>
                  </a:cubicBezTo>
                  <a:cubicBezTo>
                    <a:pt x="2300" y="96668"/>
                    <a:pt x="0" y="98831"/>
                    <a:pt x="0" y="102989"/>
                  </a:cubicBezTo>
                  <a:cubicBezTo>
                    <a:pt x="0" y="107180"/>
                    <a:pt x="2300" y="109310"/>
                    <a:pt x="4328" y="111198"/>
                  </a:cubicBezTo>
                  <a:cubicBezTo>
                    <a:pt x="6252" y="112984"/>
                    <a:pt x="7934" y="114532"/>
                    <a:pt x="7934" y="117725"/>
                  </a:cubicBezTo>
                  <a:cubicBezTo>
                    <a:pt x="7934" y="120885"/>
                    <a:pt x="6252" y="122433"/>
                    <a:pt x="4328" y="124252"/>
                  </a:cubicBezTo>
                  <a:cubicBezTo>
                    <a:pt x="2300" y="126107"/>
                    <a:pt x="0" y="128273"/>
                    <a:pt x="0" y="132428"/>
                  </a:cubicBezTo>
                  <a:lnTo>
                    <a:pt x="2267" y="132428"/>
                  </a:lnTo>
                  <a:cubicBezTo>
                    <a:pt x="2267" y="129234"/>
                    <a:pt x="3916" y="127687"/>
                    <a:pt x="5873" y="125901"/>
                  </a:cubicBezTo>
                  <a:cubicBezTo>
                    <a:pt x="7901" y="124013"/>
                    <a:pt x="10201" y="121883"/>
                    <a:pt x="10201" y="117725"/>
                  </a:cubicBezTo>
                  <a:cubicBezTo>
                    <a:pt x="10201" y="113534"/>
                    <a:pt x="7901" y="111404"/>
                    <a:pt x="5873" y="109516"/>
                  </a:cubicBezTo>
                  <a:cubicBezTo>
                    <a:pt x="3916" y="107730"/>
                    <a:pt x="2267" y="106183"/>
                    <a:pt x="2267" y="102989"/>
                  </a:cubicBezTo>
                  <a:cubicBezTo>
                    <a:pt x="2267" y="99793"/>
                    <a:pt x="3916" y="98249"/>
                    <a:pt x="5873" y="96462"/>
                  </a:cubicBezTo>
                  <a:cubicBezTo>
                    <a:pt x="7901" y="94571"/>
                    <a:pt x="10201" y="92442"/>
                    <a:pt x="10201" y="88286"/>
                  </a:cubicBezTo>
                  <a:cubicBezTo>
                    <a:pt x="10201" y="84095"/>
                    <a:pt x="7901" y="81965"/>
                    <a:pt x="5873" y="80075"/>
                  </a:cubicBezTo>
                  <a:cubicBezTo>
                    <a:pt x="3916" y="78288"/>
                    <a:pt x="2267" y="76744"/>
                    <a:pt x="2267" y="73548"/>
                  </a:cubicBezTo>
                  <a:cubicBezTo>
                    <a:pt x="2267" y="70387"/>
                    <a:pt x="3916" y="68843"/>
                    <a:pt x="5873" y="67056"/>
                  </a:cubicBezTo>
                  <a:cubicBezTo>
                    <a:pt x="7901" y="65166"/>
                    <a:pt x="10201" y="63036"/>
                    <a:pt x="10201" y="58845"/>
                  </a:cubicBezTo>
                  <a:cubicBezTo>
                    <a:pt x="10201" y="54690"/>
                    <a:pt x="7901" y="52560"/>
                    <a:pt x="5873" y="50669"/>
                  </a:cubicBezTo>
                  <a:cubicBezTo>
                    <a:pt x="3916" y="48883"/>
                    <a:pt x="2267" y="47338"/>
                    <a:pt x="2267" y="44142"/>
                  </a:cubicBezTo>
                  <a:cubicBezTo>
                    <a:pt x="2267" y="40949"/>
                    <a:pt x="3916" y="39401"/>
                    <a:pt x="5873" y="37615"/>
                  </a:cubicBezTo>
                  <a:cubicBezTo>
                    <a:pt x="7901" y="35727"/>
                    <a:pt x="10201" y="33597"/>
                    <a:pt x="10201" y="29439"/>
                  </a:cubicBezTo>
                  <a:cubicBezTo>
                    <a:pt x="10201" y="25248"/>
                    <a:pt x="7901" y="23118"/>
                    <a:pt x="5873" y="21230"/>
                  </a:cubicBezTo>
                  <a:cubicBezTo>
                    <a:pt x="3916" y="19444"/>
                    <a:pt x="2267" y="17897"/>
                    <a:pt x="2267" y="14736"/>
                  </a:cubicBezTo>
                  <a:cubicBezTo>
                    <a:pt x="2267" y="11543"/>
                    <a:pt x="3916" y="9996"/>
                    <a:pt x="5873" y="8209"/>
                  </a:cubicBezTo>
                  <a:cubicBezTo>
                    <a:pt x="7901" y="6321"/>
                    <a:pt x="10201" y="4191"/>
                    <a:pt x="102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476" name="Google Shape;476;p33"/>
          <p:cNvPicPr preferRelativeResize="0"/>
          <p:nvPr/>
        </p:nvPicPr>
        <p:blipFill rotWithShape="1">
          <a:blip r:embed="rId4">
            <a:alphaModFix/>
          </a:blip>
          <a:srcRect l="7385" t="28457" r="8019" b="34736"/>
          <a:stretch/>
        </p:blipFill>
        <p:spPr>
          <a:xfrm>
            <a:off x="4047175" y="2686475"/>
            <a:ext cx="1233500" cy="195749"/>
          </a:xfrm>
          <a:prstGeom prst="rect">
            <a:avLst/>
          </a:prstGeom>
          <a:noFill/>
          <a:ln>
            <a:noFill/>
          </a:ln>
        </p:spPr>
      </p:pic>
      <p:grpSp>
        <p:nvGrpSpPr>
          <p:cNvPr id="477" name="Google Shape;477;p33"/>
          <p:cNvGrpSpPr/>
          <p:nvPr/>
        </p:nvGrpSpPr>
        <p:grpSpPr>
          <a:xfrm rot="5400000">
            <a:off x="3542000" y="4509373"/>
            <a:ext cx="436989" cy="189261"/>
            <a:chOff x="713225" y="4487573"/>
            <a:chExt cx="436989" cy="189261"/>
          </a:xfrm>
        </p:grpSpPr>
        <p:sp>
          <p:nvSpPr>
            <p:cNvPr id="478" name="Google Shape;478;p33"/>
            <p:cNvSpPr/>
            <p:nvPr/>
          </p:nvSpPr>
          <p:spPr>
            <a:xfrm>
              <a:off x="713225" y="4487573"/>
              <a:ext cx="189193" cy="189261"/>
            </a:xfrm>
            <a:custGeom>
              <a:avLst/>
              <a:gdLst/>
              <a:ahLst/>
              <a:cxnLst/>
              <a:rect l="l" t="t" r="r" b="b"/>
              <a:pathLst>
                <a:path w="32121" h="32119" extrusionOk="0">
                  <a:moveTo>
                    <a:pt x="5326" y="0"/>
                  </a:moveTo>
                  <a:lnTo>
                    <a:pt x="0" y="5323"/>
                  </a:lnTo>
                  <a:lnTo>
                    <a:pt x="10718" y="16041"/>
                  </a:lnTo>
                  <a:lnTo>
                    <a:pt x="0" y="26795"/>
                  </a:lnTo>
                  <a:lnTo>
                    <a:pt x="5326" y="32118"/>
                  </a:lnTo>
                  <a:lnTo>
                    <a:pt x="16044" y="21400"/>
                  </a:lnTo>
                  <a:lnTo>
                    <a:pt x="26762" y="32118"/>
                  </a:lnTo>
                  <a:lnTo>
                    <a:pt x="32121" y="26795"/>
                  </a:lnTo>
                  <a:lnTo>
                    <a:pt x="21403" y="16041"/>
                  </a:lnTo>
                  <a:lnTo>
                    <a:pt x="32121" y="5323"/>
                  </a:lnTo>
                  <a:lnTo>
                    <a:pt x="26762" y="0"/>
                  </a:lnTo>
                  <a:lnTo>
                    <a:pt x="16044" y="10718"/>
                  </a:lnTo>
                  <a:lnTo>
                    <a:pt x="532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479;p33"/>
            <p:cNvSpPr/>
            <p:nvPr/>
          </p:nvSpPr>
          <p:spPr>
            <a:xfrm>
              <a:off x="961021" y="4487573"/>
              <a:ext cx="189193" cy="189261"/>
            </a:xfrm>
            <a:custGeom>
              <a:avLst/>
              <a:gdLst/>
              <a:ahLst/>
              <a:cxnLst/>
              <a:rect l="l" t="t" r="r" b="b"/>
              <a:pathLst>
                <a:path w="32121" h="32119" extrusionOk="0">
                  <a:moveTo>
                    <a:pt x="5326" y="0"/>
                  </a:moveTo>
                  <a:lnTo>
                    <a:pt x="0" y="5323"/>
                  </a:lnTo>
                  <a:lnTo>
                    <a:pt x="10718" y="16041"/>
                  </a:lnTo>
                  <a:lnTo>
                    <a:pt x="0" y="26795"/>
                  </a:lnTo>
                  <a:lnTo>
                    <a:pt x="5326" y="32118"/>
                  </a:lnTo>
                  <a:lnTo>
                    <a:pt x="16044" y="21400"/>
                  </a:lnTo>
                  <a:lnTo>
                    <a:pt x="26762" y="32118"/>
                  </a:lnTo>
                  <a:lnTo>
                    <a:pt x="32121" y="26795"/>
                  </a:lnTo>
                  <a:lnTo>
                    <a:pt x="21403" y="16041"/>
                  </a:lnTo>
                  <a:lnTo>
                    <a:pt x="32121" y="5323"/>
                  </a:lnTo>
                  <a:lnTo>
                    <a:pt x="26762" y="0"/>
                  </a:lnTo>
                  <a:lnTo>
                    <a:pt x="16044" y="10718"/>
                  </a:lnTo>
                  <a:lnTo>
                    <a:pt x="532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ransition>
    <p:fad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AEF401FD-F757-4975-CE87-CB5BEEF191D9}"/>
              </a:ext>
            </a:extLst>
          </p:cNvPr>
          <p:cNvSpPr>
            <a:spLocks noGrp="1"/>
          </p:cNvSpPr>
          <p:nvPr>
            <p:ph type="title"/>
          </p:nvPr>
        </p:nvSpPr>
        <p:spPr>
          <a:xfrm>
            <a:off x="2705100" y="209550"/>
            <a:ext cx="3733800" cy="572700"/>
          </a:xfrm>
        </p:spPr>
        <p:txBody>
          <a:bodyPr/>
          <a:lstStyle/>
          <a:p>
            <a:pPr algn="ctr"/>
            <a:r>
              <a:rPr lang="en-US" sz="2000"/>
              <a:t>Lý do chọn đề tài</a:t>
            </a:r>
          </a:p>
        </p:txBody>
      </p:sp>
      <p:sp>
        <p:nvSpPr>
          <p:cNvPr id="3" name="Google Shape;469;p33">
            <a:extLst>
              <a:ext uri="{FF2B5EF4-FFF2-40B4-BE49-F238E27FC236}">
                <a16:creationId xmlns:a16="http://schemas.microsoft.com/office/drawing/2014/main" id="{8D6304AA-1105-B760-C12F-1DBCD89D1E90}"/>
              </a:ext>
            </a:extLst>
          </p:cNvPr>
          <p:cNvSpPr txBox="1">
            <a:spLocks/>
          </p:cNvSpPr>
          <p:nvPr/>
        </p:nvSpPr>
        <p:spPr>
          <a:xfrm>
            <a:off x="647700" y="830901"/>
            <a:ext cx="7848600" cy="412750"/>
          </a:xfrm>
          <a:prstGeom prst="rect">
            <a:avLst/>
          </a:prstGeom>
          <a:solidFill>
            <a:schemeClr val="tx1">
              <a:lumMod val="20000"/>
              <a:lumOff val="80000"/>
            </a:schemeClr>
          </a:solidFill>
          <a:ln>
            <a:solidFill>
              <a:schemeClr val="accent3">
                <a:lumMod val="75000"/>
              </a:schemeClr>
            </a:solid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Space Grotesk"/>
              <a:buNone/>
              <a:defRPr sz="3000" b="1" i="0" u="none" strike="noStrike" cap="none">
                <a:solidFill>
                  <a:schemeClr val="dk1"/>
                </a:solidFill>
                <a:latin typeface="Space Grotesk"/>
                <a:ea typeface="Space Grotesk"/>
                <a:cs typeface="Space Grotesk"/>
                <a:sym typeface="Space Grotesk"/>
              </a:defRPr>
            </a:lvl1pPr>
            <a:lvl2pPr marR="0" lvl="1" algn="l" rtl="0">
              <a:lnSpc>
                <a:spcPct val="100000"/>
              </a:lnSpc>
              <a:spcBef>
                <a:spcPts val="0"/>
              </a:spcBef>
              <a:spcAft>
                <a:spcPts val="0"/>
              </a:spcAft>
              <a:buClr>
                <a:schemeClr val="dk1"/>
              </a:buClr>
              <a:buSzPts val="3000"/>
              <a:buFont typeface="Space Grotesk"/>
              <a:buNone/>
              <a:defRPr sz="3000" b="1" i="0" u="none" strike="noStrike" cap="none">
                <a:solidFill>
                  <a:schemeClr val="dk1"/>
                </a:solidFill>
                <a:latin typeface="Space Grotesk"/>
                <a:ea typeface="Space Grotesk"/>
                <a:cs typeface="Space Grotesk"/>
                <a:sym typeface="Space Grotesk"/>
              </a:defRPr>
            </a:lvl2pPr>
            <a:lvl3pPr marR="0" lvl="2" algn="l" rtl="0">
              <a:lnSpc>
                <a:spcPct val="100000"/>
              </a:lnSpc>
              <a:spcBef>
                <a:spcPts val="0"/>
              </a:spcBef>
              <a:spcAft>
                <a:spcPts val="0"/>
              </a:spcAft>
              <a:buClr>
                <a:schemeClr val="dk1"/>
              </a:buClr>
              <a:buSzPts val="3000"/>
              <a:buFont typeface="Space Grotesk"/>
              <a:buNone/>
              <a:defRPr sz="3000" b="1" i="0" u="none" strike="noStrike" cap="none">
                <a:solidFill>
                  <a:schemeClr val="dk1"/>
                </a:solidFill>
                <a:latin typeface="Space Grotesk"/>
                <a:ea typeface="Space Grotesk"/>
                <a:cs typeface="Space Grotesk"/>
                <a:sym typeface="Space Grotesk"/>
              </a:defRPr>
            </a:lvl3pPr>
            <a:lvl4pPr marR="0" lvl="3" algn="l" rtl="0">
              <a:lnSpc>
                <a:spcPct val="100000"/>
              </a:lnSpc>
              <a:spcBef>
                <a:spcPts val="0"/>
              </a:spcBef>
              <a:spcAft>
                <a:spcPts val="0"/>
              </a:spcAft>
              <a:buClr>
                <a:schemeClr val="dk1"/>
              </a:buClr>
              <a:buSzPts val="3000"/>
              <a:buFont typeface="Space Grotesk"/>
              <a:buNone/>
              <a:defRPr sz="3000" b="1" i="0" u="none" strike="noStrike" cap="none">
                <a:solidFill>
                  <a:schemeClr val="dk1"/>
                </a:solidFill>
                <a:latin typeface="Space Grotesk"/>
                <a:ea typeface="Space Grotesk"/>
                <a:cs typeface="Space Grotesk"/>
                <a:sym typeface="Space Grotesk"/>
              </a:defRPr>
            </a:lvl4pPr>
            <a:lvl5pPr marR="0" lvl="4" algn="l" rtl="0">
              <a:lnSpc>
                <a:spcPct val="100000"/>
              </a:lnSpc>
              <a:spcBef>
                <a:spcPts val="0"/>
              </a:spcBef>
              <a:spcAft>
                <a:spcPts val="0"/>
              </a:spcAft>
              <a:buClr>
                <a:schemeClr val="dk1"/>
              </a:buClr>
              <a:buSzPts val="3000"/>
              <a:buFont typeface="Space Grotesk"/>
              <a:buNone/>
              <a:defRPr sz="3000" b="1" i="0" u="none" strike="noStrike" cap="none">
                <a:solidFill>
                  <a:schemeClr val="dk1"/>
                </a:solidFill>
                <a:latin typeface="Space Grotesk"/>
                <a:ea typeface="Space Grotesk"/>
                <a:cs typeface="Space Grotesk"/>
                <a:sym typeface="Space Grotesk"/>
              </a:defRPr>
            </a:lvl5pPr>
            <a:lvl6pPr marR="0" lvl="5" algn="l" rtl="0">
              <a:lnSpc>
                <a:spcPct val="100000"/>
              </a:lnSpc>
              <a:spcBef>
                <a:spcPts val="0"/>
              </a:spcBef>
              <a:spcAft>
                <a:spcPts val="0"/>
              </a:spcAft>
              <a:buClr>
                <a:schemeClr val="dk1"/>
              </a:buClr>
              <a:buSzPts val="3000"/>
              <a:buFont typeface="Space Grotesk"/>
              <a:buNone/>
              <a:defRPr sz="3000" b="1" i="0" u="none" strike="noStrike" cap="none">
                <a:solidFill>
                  <a:schemeClr val="dk1"/>
                </a:solidFill>
                <a:latin typeface="Space Grotesk"/>
                <a:ea typeface="Space Grotesk"/>
                <a:cs typeface="Space Grotesk"/>
                <a:sym typeface="Space Grotesk"/>
              </a:defRPr>
            </a:lvl6pPr>
            <a:lvl7pPr marR="0" lvl="6" algn="l" rtl="0">
              <a:lnSpc>
                <a:spcPct val="100000"/>
              </a:lnSpc>
              <a:spcBef>
                <a:spcPts val="0"/>
              </a:spcBef>
              <a:spcAft>
                <a:spcPts val="0"/>
              </a:spcAft>
              <a:buClr>
                <a:schemeClr val="dk1"/>
              </a:buClr>
              <a:buSzPts val="3000"/>
              <a:buFont typeface="Space Grotesk"/>
              <a:buNone/>
              <a:defRPr sz="3000" b="1" i="0" u="none" strike="noStrike" cap="none">
                <a:solidFill>
                  <a:schemeClr val="dk1"/>
                </a:solidFill>
                <a:latin typeface="Space Grotesk"/>
                <a:ea typeface="Space Grotesk"/>
                <a:cs typeface="Space Grotesk"/>
                <a:sym typeface="Space Grotesk"/>
              </a:defRPr>
            </a:lvl7pPr>
            <a:lvl8pPr marR="0" lvl="7" algn="l" rtl="0">
              <a:lnSpc>
                <a:spcPct val="100000"/>
              </a:lnSpc>
              <a:spcBef>
                <a:spcPts val="0"/>
              </a:spcBef>
              <a:spcAft>
                <a:spcPts val="0"/>
              </a:spcAft>
              <a:buClr>
                <a:schemeClr val="dk1"/>
              </a:buClr>
              <a:buSzPts val="3000"/>
              <a:buFont typeface="Space Grotesk"/>
              <a:buNone/>
              <a:defRPr sz="3000" b="1" i="0" u="none" strike="noStrike" cap="none">
                <a:solidFill>
                  <a:schemeClr val="dk1"/>
                </a:solidFill>
                <a:latin typeface="Space Grotesk"/>
                <a:ea typeface="Space Grotesk"/>
                <a:cs typeface="Space Grotesk"/>
                <a:sym typeface="Space Grotesk"/>
              </a:defRPr>
            </a:lvl8pPr>
            <a:lvl9pPr marR="0" lvl="8" algn="l" rtl="0">
              <a:lnSpc>
                <a:spcPct val="100000"/>
              </a:lnSpc>
              <a:spcBef>
                <a:spcPts val="0"/>
              </a:spcBef>
              <a:spcAft>
                <a:spcPts val="0"/>
              </a:spcAft>
              <a:buClr>
                <a:schemeClr val="dk1"/>
              </a:buClr>
              <a:buSzPts val="3000"/>
              <a:buFont typeface="Space Grotesk"/>
              <a:buNone/>
              <a:defRPr sz="3000" b="1" i="0" u="none" strike="noStrike" cap="none">
                <a:solidFill>
                  <a:schemeClr val="dk1"/>
                </a:solidFill>
                <a:latin typeface="Space Grotesk"/>
                <a:ea typeface="Space Grotesk"/>
                <a:cs typeface="Space Grotesk"/>
                <a:sym typeface="Space Grotesk"/>
              </a:defRPr>
            </a:lvl9pPr>
          </a:lstStyle>
          <a:p>
            <a:r>
              <a:rPr lang="en-US" sz="1400">
                <a:solidFill>
                  <a:sysClr val="windowText" lastClr="000000"/>
                </a:solidFill>
                <a:latin typeface="#9Slide03 Ralewayv4020 Medium" panose="00000600000000000000" pitchFamily="2" charset="0"/>
              </a:rPr>
              <a:t>Muốn tìm hiểu và nắm vững Restful API</a:t>
            </a:r>
          </a:p>
        </p:txBody>
      </p:sp>
      <p:sp>
        <p:nvSpPr>
          <p:cNvPr id="4" name="Google Shape;469;p33">
            <a:extLst>
              <a:ext uri="{FF2B5EF4-FFF2-40B4-BE49-F238E27FC236}">
                <a16:creationId xmlns:a16="http://schemas.microsoft.com/office/drawing/2014/main" id="{836783CE-0BA1-E204-36B4-582CE78D7700}"/>
              </a:ext>
            </a:extLst>
          </p:cNvPr>
          <p:cNvSpPr txBox="1">
            <a:spLocks/>
          </p:cNvSpPr>
          <p:nvPr/>
        </p:nvSpPr>
        <p:spPr>
          <a:xfrm>
            <a:off x="647700" y="2365375"/>
            <a:ext cx="7848600" cy="412750"/>
          </a:xfrm>
          <a:prstGeom prst="rect">
            <a:avLst/>
          </a:prstGeom>
          <a:solidFill>
            <a:schemeClr val="tx1">
              <a:lumMod val="20000"/>
              <a:lumOff val="80000"/>
            </a:schemeClr>
          </a:solidFill>
          <a:ln>
            <a:solidFill>
              <a:schemeClr val="accent3">
                <a:lumMod val="75000"/>
              </a:schemeClr>
            </a:solid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Space Grotesk"/>
              <a:buNone/>
              <a:defRPr sz="3000" b="1" i="0" u="none" strike="noStrike" cap="none">
                <a:solidFill>
                  <a:schemeClr val="dk1"/>
                </a:solidFill>
                <a:latin typeface="Space Grotesk"/>
                <a:ea typeface="Space Grotesk"/>
                <a:cs typeface="Space Grotesk"/>
                <a:sym typeface="Space Grotesk"/>
              </a:defRPr>
            </a:lvl1pPr>
            <a:lvl2pPr marR="0" lvl="1" algn="l" rtl="0">
              <a:lnSpc>
                <a:spcPct val="100000"/>
              </a:lnSpc>
              <a:spcBef>
                <a:spcPts val="0"/>
              </a:spcBef>
              <a:spcAft>
                <a:spcPts val="0"/>
              </a:spcAft>
              <a:buClr>
                <a:schemeClr val="dk1"/>
              </a:buClr>
              <a:buSzPts val="3000"/>
              <a:buFont typeface="Space Grotesk"/>
              <a:buNone/>
              <a:defRPr sz="3000" b="1" i="0" u="none" strike="noStrike" cap="none">
                <a:solidFill>
                  <a:schemeClr val="dk1"/>
                </a:solidFill>
                <a:latin typeface="Space Grotesk"/>
                <a:ea typeface="Space Grotesk"/>
                <a:cs typeface="Space Grotesk"/>
                <a:sym typeface="Space Grotesk"/>
              </a:defRPr>
            </a:lvl2pPr>
            <a:lvl3pPr marR="0" lvl="2" algn="l" rtl="0">
              <a:lnSpc>
                <a:spcPct val="100000"/>
              </a:lnSpc>
              <a:spcBef>
                <a:spcPts val="0"/>
              </a:spcBef>
              <a:spcAft>
                <a:spcPts val="0"/>
              </a:spcAft>
              <a:buClr>
                <a:schemeClr val="dk1"/>
              </a:buClr>
              <a:buSzPts val="3000"/>
              <a:buFont typeface="Space Grotesk"/>
              <a:buNone/>
              <a:defRPr sz="3000" b="1" i="0" u="none" strike="noStrike" cap="none">
                <a:solidFill>
                  <a:schemeClr val="dk1"/>
                </a:solidFill>
                <a:latin typeface="Space Grotesk"/>
                <a:ea typeface="Space Grotesk"/>
                <a:cs typeface="Space Grotesk"/>
                <a:sym typeface="Space Grotesk"/>
              </a:defRPr>
            </a:lvl3pPr>
            <a:lvl4pPr marR="0" lvl="3" algn="l" rtl="0">
              <a:lnSpc>
                <a:spcPct val="100000"/>
              </a:lnSpc>
              <a:spcBef>
                <a:spcPts val="0"/>
              </a:spcBef>
              <a:spcAft>
                <a:spcPts val="0"/>
              </a:spcAft>
              <a:buClr>
                <a:schemeClr val="dk1"/>
              </a:buClr>
              <a:buSzPts val="3000"/>
              <a:buFont typeface="Space Grotesk"/>
              <a:buNone/>
              <a:defRPr sz="3000" b="1" i="0" u="none" strike="noStrike" cap="none">
                <a:solidFill>
                  <a:schemeClr val="dk1"/>
                </a:solidFill>
                <a:latin typeface="Space Grotesk"/>
                <a:ea typeface="Space Grotesk"/>
                <a:cs typeface="Space Grotesk"/>
                <a:sym typeface="Space Grotesk"/>
              </a:defRPr>
            </a:lvl4pPr>
            <a:lvl5pPr marR="0" lvl="4" algn="l" rtl="0">
              <a:lnSpc>
                <a:spcPct val="100000"/>
              </a:lnSpc>
              <a:spcBef>
                <a:spcPts val="0"/>
              </a:spcBef>
              <a:spcAft>
                <a:spcPts val="0"/>
              </a:spcAft>
              <a:buClr>
                <a:schemeClr val="dk1"/>
              </a:buClr>
              <a:buSzPts val="3000"/>
              <a:buFont typeface="Space Grotesk"/>
              <a:buNone/>
              <a:defRPr sz="3000" b="1" i="0" u="none" strike="noStrike" cap="none">
                <a:solidFill>
                  <a:schemeClr val="dk1"/>
                </a:solidFill>
                <a:latin typeface="Space Grotesk"/>
                <a:ea typeface="Space Grotesk"/>
                <a:cs typeface="Space Grotesk"/>
                <a:sym typeface="Space Grotesk"/>
              </a:defRPr>
            </a:lvl5pPr>
            <a:lvl6pPr marR="0" lvl="5" algn="l" rtl="0">
              <a:lnSpc>
                <a:spcPct val="100000"/>
              </a:lnSpc>
              <a:spcBef>
                <a:spcPts val="0"/>
              </a:spcBef>
              <a:spcAft>
                <a:spcPts val="0"/>
              </a:spcAft>
              <a:buClr>
                <a:schemeClr val="dk1"/>
              </a:buClr>
              <a:buSzPts val="3000"/>
              <a:buFont typeface="Space Grotesk"/>
              <a:buNone/>
              <a:defRPr sz="3000" b="1" i="0" u="none" strike="noStrike" cap="none">
                <a:solidFill>
                  <a:schemeClr val="dk1"/>
                </a:solidFill>
                <a:latin typeface="Space Grotesk"/>
                <a:ea typeface="Space Grotesk"/>
                <a:cs typeface="Space Grotesk"/>
                <a:sym typeface="Space Grotesk"/>
              </a:defRPr>
            </a:lvl6pPr>
            <a:lvl7pPr marR="0" lvl="6" algn="l" rtl="0">
              <a:lnSpc>
                <a:spcPct val="100000"/>
              </a:lnSpc>
              <a:spcBef>
                <a:spcPts val="0"/>
              </a:spcBef>
              <a:spcAft>
                <a:spcPts val="0"/>
              </a:spcAft>
              <a:buClr>
                <a:schemeClr val="dk1"/>
              </a:buClr>
              <a:buSzPts val="3000"/>
              <a:buFont typeface="Space Grotesk"/>
              <a:buNone/>
              <a:defRPr sz="3000" b="1" i="0" u="none" strike="noStrike" cap="none">
                <a:solidFill>
                  <a:schemeClr val="dk1"/>
                </a:solidFill>
                <a:latin typeface="Space Grotesk"/>
                <a:ea typeface="Space Grotesk"/>
                <a:cs typeface="Space Grotesk"/>
                <a:sym typeface="Space Grotesk"/>
              </a:defRPr>
            </a:lvl7pPr>
            <a:lvl8pPr marR="0" lvl="7" algn="l" rtl="0">
              <a:lnSpc>
                <a:spcPct val="100000"/>
              </a:lnSpc>
              <a:spcBef>
                <a:spcPts val="0"/>
              </a:spcBef>
              <a:spcAft>
                <a:spcPts val="0"/>
              </a:spcAft>
              <a:buClr>
                <a:schemeClr val="dk1"/>
              </a:buClr>
              <a:buSzPts val="3000"/>
              <a:buFont typeface="Space Grotesk"/>
              <a:buNone/>
              <a:defRPr sz="3000" b="1" i="0" u="none" strike="noStrike" cap="none">
                <a:solidFill>
                  <a:schemeClr val="dk1"/>
                </a:solidFill>
                <a:latin typeface="Space Grotesk"/>
                <a:ea typeface="Space Grotesk"/>
                <a:cs typeface="Space Grotesk"/>
                <a:sym typeface="Space Grotesk"/>
              </a:defRPr>
            </a:lvl8pPr>
            <a:lvl9pPr marR="0" lvl="8" algn="l" rtl="0">
              <a:lnSpc>
                <a:spcPct val="100000"/>
              </a:lnSpc>
              <a:spcBef>
                <a:spcPts val="0"/>
              </a:spcBef>
              <a:spcAft>
                <a:spcPts val="0"/>
              </a:spcAft>
              <a:buClr>
                <a:schemeClr val="dk1"/>
              </a:buClr>
              <a:buSzPts val="3000"/>
              <a:buFont typeface="Space Grotesk"/>
              <a:buNone/>
              <a:defRPr sz="3000" b="1" i="0" u="none" strike="noStrike" cap="none">
                <a:solidFill>
                  <a:schemeClr val="dk1"/>
                </a:solidFill>
                <a:latin typeface="Space Grotesk"/>
                <a:ea typeface="Space Grotesk"/>
                <a:cs typeface="Space Grotesk"/>
                <a:sym typeface="Space Grotesk"/>
              </a:defRPr>
            </a:lvl9pPr>
          </a:lstStyle>
          <a:p>
            <a:r>
              <a:rPr lang="en-US" sz="1400">
                <a:solidFill>
                  <a:sysClr val="windowText" lastClr="000000"/>
                </a:solidFill>
                <a:latin typeface="#9Slide03 Ralewayv4020 Medium" panose="00000600000000000000" pitchFamily="2" charset="0"/>
              </a:rPr>
              <a:t>Tìm hiểu về NodeJS</a:t>
            </a:r>
          </a:p>
        </p:txBody>
      </p:sp>
      <p:sp>
        <p:nvSpPr>
          <p:cNvPr id="5" name="TextBox 4">
            <a:extLst>
              <a:ext uri="{FF2B5EF4-FFF2-40B4-BE49-F238E27FC236}">
                <a16:creationId xmlns:a16="http://schemas.microsoft.com/office/drawing/2014/main" id="{4B39040C-2279-5210-9B52-61BE629BBCCE}"/>
              </a:ext>
            </a:extLst>
          </p:cNvPr>
          <p:cNvSpPr txBox="1"/>
          <p:nvPr/>
        </p:nvSpPr>
        <p:spPr>
          <a:xfrm>
            <a:off x="647700" y="1283553"/>
            <a:ext cx="7848600" cy="830997"/>
          </a:xfrm>
          <a:prstGeom prst="rect">
            <a:avLst/>
          </a:prstGeom>
          <a:noFill/>
        </p:spPr>
        <p:txBody>
          <a:bodyPr wrap="square" rtlCol="0">
            <a:spAutoFit/>
          </a:bodyPr>
          <a:lstStyle/>
          <a:p>
            <a:pPr algn="just"/>
            <a:r>
              <a:rPr lang="en-US" sz="1600">
                <a:effectLst/>
                <a:latin typeface="#9Slide03 Ralewayv4020 Medium" panose="00000600000000000000" pitchFamily="2" charset="0"/>
                <a:ea typeface="Times New Roman" panose="02020603050405020304" pitchFamily="18" charset="0"/>
              </a:rPr>
              <a:t>Restful API đã trở nên cực kỳ phổ biến trong các ứng dụng web. Việc hiểu rõ và nắm vững các kiến thức đó là điều hết sức cần thiết khi chúng ta đang sống trong một thế giới công nghệ luôn thay đổi từng ngày.</a:t>
            </a:r>
            <a:endParaRPr lang="en-US" sz="1200">
              <a:latin typeface="#9Slide03 Ralewayv4020 Medium" panose="00000600000000000000" pitchFamily="2" charset="0"/>
            </a:endParaRPr>
          </a:p>
        </p:txBody>
      </p:sp>
      <p:sp>
        <p:nvSpPr>
          <p:cNvPr id="7" name="TextBox 6">
            <a:extLst>
              <a:ext uri="{FF2B5EF4-FFF2-40B4-BE49-F238E27FC236}">
                <a16:creationId xmlns:a16="http://schemas.microsoft.com/office/drawing/2014/main" id="{157C8717-F6BF-B27C-274E-57B446E0D163}"/>
              </a:ext>
            </a:extLst>
          </p:cNvPr>
          <p:cNvSpPr txBox="1"/>
          <p:nvPr/>
        </p:nvSpPr>
        <p:spPr>
          <a:xfrm>
            <a:off x="647700" y="2812014"/>
            <a:ext cx="7848600" cy="584775"/>
          </a:xfrm>
          <a:prstGeom prst="rect">
            <a:avLst/>
          </a:prstGeom>
          <a:noFill/>
        </p:spPr>
        <p:txBody>
          <a:bodyPr wrap="square" rtlCol="0">
            <a:spAutoFit/>
          </a:bodyPr>
          <a:lstStyle/>
          <a:p>
            <a:pPr algn="just"/>
            <a:r>
              <a:rPr lang="vi-VN" sz="1600">
                <a:effectLst/>
                <a:latin typeface="#9Slide03 Ralewayv4020 Medium" panose="00000600000000000000" pitchFamily="2" charset="0"/>
                <a:ea typeface="Times New Roman" panose="02020603050405020304" pitchFamily="18" charset="0"/>
              </a:rPr>
              <a:t>NodeJS cùng với thư viện ExpressJS là một sự lựa chọn tuyệt vời để bắt đầu tìm hiểu về Restful API.</a:t>
            </a:r>
            <a:endParaRPr lang="en-US" sz="1200">
              <a:latin typeface="#9Slide03 Ralewayv4020 Medium" panose="00000600000000000000" pitchFamily="2" charset="0"/>
            </a:endParaRPr>
          </a:p>
        </p:txBody>
      </p:sp>
      <p:sp>
        <p:nvSpPr>
          <p:cNvPr id="8" name="Google Shape;469;p33">
            <a:extLst>
              <a:ext uri="{FF2B5EF4-FFF2-40B4-BE49-F238E27FC236}">
                <a16:creationId xmlns:a16="http://schemas.microsoft.com/office/drawing/2014/main" id="{614D6914-6AFB-36BB-68FA-DB57B8D62CE5}"/>
              </a:ext>
            </a:extLst>
          </p:cNvPr>
          <p:cNvSpPr txBox="1">
            <a:spLocks/>
          </p:cNvSpPr>
          <p:nvPr/>
        </p:nvSpPr>
        <p:spPr>
          <a:xfrm>
            <a:off x="647700" y="3581210"/>
            <a:ext cx="7848600" cy="412750"/>
          </a:xfrm>
          <a:prstGeom prst="rect">
            <a:avLst/>
          </a:prstGeom>
          <a:solidFill>
            <a:schemeClr val="tx1">
              <a:lumMod val="20000"/>
              <a:lumOff val="80000"/>
            </a:schemeClr>
          </a:solidFill>
          <a:ln>
            <a:solidFill>
              <a:schemeClr val="accent3">
                <a:lumMod val="75000"/>
              </a:schemeClr>
            </a:solid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Space Grotesk"/>
              <a:buNone/>
              <a:defRPr sz="3000" b="1" i="0" u="none" strike="noStrike" cap="none">
                <a:solidFill>
                  <a:schemeClr val="dk1"/>
                </a:solidFill>
                <a:latin typeface="Space Grotesk"/>
                <a:ea typeface="Space Grotesk"/>
                <a:cs typeface="Space Grotesk"/>
                <a:sym typeface="Space Grotesk"/>
              </a:defRPr>
            </a:lvl1pPr>
            <a:lvl2pPr marR="0" lvl="1" algn="l" rtl="0">
              <a:lnSpc>
                <a:spcPct val="100000"/>
              </a:lnSpc>
              <a:spcBef>
                <a:spcPts val="0"/>
              </a:spcBef>
              <a:spcAft>
                <a:spcPts val="0"/>
              </a:spcAft>
              <a:buClr>
                <a:schemeClr val="dk1"/>
              </a:buClr>
              <a:buSzPts val="3000"/>
              <a:buFont typeface="Space Grotesk"/>
              <a:buNone/>
              <a:defRPr sz="3000" b="1" i="0" u="none" strike="noStrike" cap="none">
                <a:solidFill>
                  <a:schemeClr val="dk1"/>
                </a:solidFill>
                <a:latin typeface="Space Grotesk"/>
                <a:ea typeface="Space Grotesk"/>
                <a:cs typeface="Space Grotesk"/>
                <a:sym typeface="Space Grotesk"/>
              </a:defRPr>
            </a:lvl2pPr>
            <a:lvl3pPr marR="0" lvl="2" algn="l" rtl="0">
              <a:lnSpc>
                <a:spcPct val="100000"/>
              </a:lnSpc>
              <a:spcBef>
                <a:spcPts val="0"/>
              </a:spcBef>
              <a:spcAft>
                <a:spcPts val="0"/>
              </a:spcAft>
              <a:buClr>
                <a:schemeClr val="dk1"/>
              </a:buClr>
              <a:buSzPts val="3000"/>
              <a:buFont typeface="Space Grotesk"/>
              <a:buNone/>
              <a:defRPr sz="3000" b="1" i="0" u="none" strike="noStrike" cap="none">
                <a:solidFill>
                  <a:schemeClr val="dk1"/>
                </a:solidFill>
                <a:latin typeface="Space Grotesk"/>
                <a:ea typeface="Space Grotesk"/>
                <a:cs typeface="Space Grotesk"/>
                <a:sym typeface="Space Grotesk"/>
              </a:defRPr>
            </a:lvl3pPr>
            <a:lvl4pPr marR="0" lvl="3" algn="l" rtl="0">
              <a:lnSpc>
                <a:spcPct val="100000"/>
              </a:lnSpc>
              <a:spcBef>
                <a:spcPts val="0"/>
              </a:spcBef>
              <a:spcAft>
                <a:spcPts val="0"/>
              </a:spcAft>
              <a:buClr>
                <a:schemeClr val="dk1"/>
              </a:buClr>
              <a:buSzPts val="3000"/>
              <a:buFont typeface="Space Grotesk"/>
              <a:buNone/>
              <a:defRPr sz="3000" b="1" i="0" u="none" strike="noStrike" cap="none">
                <a:solidFill>
                  <a:schemeClr val="dk1"/>
                </a:solidFill>
                <a:latin typeface="Space Grotesk"/>
                <a:ea typeface="Space Grotesk"/>
                <a:cs typeface="Space Grotesk"/>
                <a:sym typeface="Space Grotesk"/>
              </a:defRPr>
            </a:lvl4pPr>
            <a:lvl5pPr marR="0" lvl="4" algn="l" rtl="0">
              <a:lnSpc>
                <a:spcPct val="100000"/>
              </a:lnSpc>
              <a:spcBef>
                <a:spcPts val="0"/>
              </a:spcBef>
              <a:spcAft>
                <a:spcPts val="0"/>
              </a:spcAft>
              <a:buClr>
                <a:schemeClr val="dk1"/>
              </a:buClr>
              <a:buSzPts val="3000"/>
              <a:buFont typeface="Space Grotesk"/>
              <a:buNone/>
              <a:defRPr sz="3000" b="1" i="0" u="none" strike="noStrike" cap="none">
                <a:solidFill>
                  <a:schemeClr val="dk1"/>
                </a:solidFill>
                <a:latin typeface="Space Grotesk"/>
                <a:ea typeface="Space Grotesk"/>
                <a:cs typeface="Space Grotesk"/>
                <a:sym typeface="Space Grotesk"/>
              </a:defRPr>
            </a:lvl5pPr>
            <a:lvl6pPr marR="0" lvl="5" algn="l" rtl="0">
              <a:lnSpc>
                <a:spcPct val="100000"/>
              </a:lnSpc>
              <a:spcBef>
                <a:spcPts val="0"/>
              </a:spcBef>
              <a:spcAft>
                <a:spcPts val="0"/>
              </a:spcAft>
              <a:buClr>
                <a:schemeClr val="dk1"/>
              </a:buClr>
              <a:buSzPts val="3000"/>
              <a:buFont typeface="Space Grotesk"/>
              <a:buNone/>
              <a:defRPr sz="3000" b="1" i="0" u="none" strike="noStrike" cap="none">
                <a:solidFill>
                  <a:schemeClr val="dk1"/>
                </a:solidFill>
                <a:latin typeface="Space Grotesk"/>
                <a:ea typeface="Space Grotesk"/>
                <a:cs typeface="Space Grotesk"/>
                <a:sym typeface="Space Grotesk"/>
              </a:defRPr>
            </a:lvl6pPr>
            <a:lvl7pPr marR="0" lvl="6" algn="l" rtl="0">
              <a:lnSpc>
                <a:spcPct val="100000"/>
              </a:lnSpc>
              <a:spcBef>
                <a:spcPts val="0"/>
              </a:spcBef>
              <a:spcAft>
                <a:spcPts val="0"/>
              </a:spcAft>
              <a:buClr>
                <a:schemeClr val="dk1"/>
              </a:buClr>
              <a:buSzPts val="3000"/>
              <a:buFont typeface="Space Grotesk"/>
              <a:buNone/>
              <a:defRPr sz="3000" b="1" i="0" u="none" strike="noStrike" cap="none">
                <a:solidFill>
                  <a:schemeClr val="dk1"/>
                </a:solidFill>
                <a:latin typeface="Space Grotesk"/>
                <a:ea typeface="Space Grotesk"/>
                <a:cs typeface="Space Grotesk"/>
                <a:sym typeface="Space Grotesk"/>
              </a:defRPr>
            </a:lvl7pPr>
            <a:lvl8pPr marR="0" lvl="7" algn="l" rtl="0">
              <a:lnSpc>
                <a:spcPct val="100000"/>
              </a:lnSpc>
              <a:spcBef>
                <a:spcPts val="0"/>
              </a:spcBef>
              <a:spcAft>
                <a:spcPts val="0"/>
              </a:spcAft>
              <a:buClr>
                <a:schemeClr val="dk1"/>
              </a:buClr>
              <a:buSzPts val="3000"/>
              <a:buFont typeface="Space Grotesk"/>
              <a:buNone/>
              <a:defRPr sz="3000" b="1" i="0" u="none" strike="noStrike" cap="none">
                <a:solidFill>
                  <a:schemeClr val="dk1"/>
                </a:solidFill>
                <a:latin typeface="Space Grotesk"/>
                <a:ea typeface="Space Grotesk"/>
                <a:cs typeface="Space Grotesk"/>
                <a:sym typeface="Space Grotesk"/>
              </a:defRPr>
            </a:lvl8pPr>
            <a:lvl9pPr marR="0" lvl="8" algn="l" rtl="0">
              <a:lnSpc>
                <a:spcPct val="100000"/>
              </a:lnSpc>
              <a:spcBef>
                <a:spcPts val="0"/>
              </a:spcBef>
              <a:spcAft>
                <a:spcPts val="0"/>
              </a:spcAft>
              <a:buClr>
                <a:schemeClr val="dk1"/>
              </a:buClr>
              <a:buSzPts val="3000"/>
              <a:buFont typeface="Space Grotesk"/>
              <a:buNone/>
              <a:defRPr sz="3000" b="1" i="0" u="none" strike="noStrike" cap="none">
                <a:solidFill>
                  <a:schemeClr val="dk1"/>
                </a:solidFill>
                <a:latin typeface="Space Grotesk"/>
                <a:ea typeface="Space Grotesk"/>
                <a:cs typeface="Space Grotesk"/>
                <a:sym typeface="Space Grotesk"/>
              </a:defRPr>
            </a:lvl9pPr>
          </a:lstStyle>
          <a:p>
            <a:r>
              <a:rPr lang="en-US" sz="1400">
                <a:solidFill>
                  <a:sysClr val="windowText" lastClr="000000"/>
                </a:solidFill>
                <a:latin typeface="#9Slide03 Ralewayv4020 Medium" panose="00000600000000000000" pitchFamily="2" charset="0"/>
              </a:rPr>
              <a:t>Nhu cầu về một trang web trình chiếu lời bài hát</a:t>
            </a:r>
          </a:p>
        </p:txBody>
      </p:sp>
      <p:sp>
        <p:nvSpPr>
          <p:cNvPr id="9" name="TextBox 8">
            <a:extLst>
              <a:ext uri="{FF2B5EF4-FFF2-40B4-BE49-F238E27FC236}">
                <a16:creationId xmlns:a16="http://schemas.microsoft.com/office/drawing/2014/main" id="{B246F6CD-6FE7-3476-AD66-CA20C6132BEB}"/>
              </a:ext>
            </a:extLst>
          </p:cNvPr>
          <p:cNvSpPr txBox="1"/>
          <p:nvPr/>
        </p:nvSpPr>
        <p:spPr>
          <a:xfrm>
            <a:off x="647700" y="4020211"/>
            <a:ext cx="7848600" cy="584775"/>
          </a:xfrm>
          <a:prstGeom prst="rect">
            <a:avLst/>
          </a:prstGeom>
          <a:noFill/>
        </p:spPr>
        <p:txBody>
          <a:bodyPr wrap="square" rtlCol="0">
            <a:spAutoFit/>
          </a:bodyPr>
          <a:lstStyle/>
          <a:p>
            <a:pPr algn="just"/>
            <a:r>
              <a:rPr lang="vi-VN" sz="1600">
                <a:effectLst/>
                <a:latin typeface="#9Slide03 Ralewayv4020 Medium" panose="00000600000000000000" pitchFamily="2" charset="0"/>
                <a:ea typeface="Times New Roman" panose="02020603050405020304" pitchFamily="18" charset="0"/>
              </a:rPr>
              <a:t>Không chỉ cần phải đáp ứng được các chức năng cần thiết, mà phải có ngôn ngữ thiết kế phù hợp, bắt mắt, thân thiện, dể dàng trong việc trải nghiệm và sử dụng.</a:t>
            </a:r>
            <a:endParaRPr lang="en-US" sz="1200">
              <a:latin typeface="#9Slide03 Ralewayv4020 Medium" panose="00000600000000000000" pitchFamily="2" charset="0"/>
            </a:endParaRPr>
          </a:p>
        </p:txBody>
      </p:sp>
    </p:spTree>
    <p:extLst>
      <p:ext uri="{BB962C8B-B14F-4D97-AF65-F5344CB8AC3E}">
        <p14:creationId xmlns:p14="http://schemas.microsoft.com/office/powerpoint/2010/main" val="1734096932"/>
      </p:ext>
    </p:extLst>
  </p:cSld>
  <p:clrMapOvr>
    <a:masterClrMapping/>
  </p:clrMapOvr>
  <p:transition>
    <p:fad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AEF401FD-F757-4975-CE87-CB5BEEF191D9}"/>
              </a:ext>
            </a:extLst>
          </p:cNvPr>
          <p:cNvSpPr>
            <a:spLocks noGrp="1"/>
          </p:cNvSpPr>
          <p:nvPr>
            <p:ph type="title"/>
          </p:nvPr>
        </p:nvSpPr>
        <p:spPr>
          <a:xfrm>
            <a:off x="2705100" y="361950"/>
            <a:ext cx="3733800" cy="572700"/>
          </a:xfrm>
        </p:spPr>
        <p:txBody>
          <a:bodyPr/>
          <a:lstStyle/>
          <a:p>
            <a:pPr algn="ctr"/>
            <a:r>
              <a:rPr lang="en-US" sz="2000"/>
              <a:t>Mục đích nghiên cứu</a:t>
            </a:r>
          </a:p>
        </p:txBody>
      </p:sp>
      <p:sp>
        <p:nvSpPr>
          <p:cNvPr id="5" name="TextBox 4">
            <a:extLst>
              <a:ext uri="{FF2B5EF4-FFF2-40B4-BE49-F238E27FC236}">
                <a16:creationId xmlns:a16="http://schemas.microsoft.com/office/drawing/2014/main" id="{4B39040C-2279-5210-9B52-61BE629BBCCE}"/>
              </a:ext>
            </a:extLst>
          </p:cNvPr>
          <p:cNvSpPr txBox="1"/>
          <p:nvPr/>
        </p:nvSpPr>
        <p:spPr>
          <a:xfrm>
            <a:off x="914400" y="819150"/>
            <a:ext cx="7315200" cy="584775"/>
          </a:xfrm>
          <a:prstGeom prst="rect">
            <a:avLst/>
          </a:prstGeom>
          <a:noFill/>
        </p:spPr>
        <p:txBody>
          <a:bodyPr wrap="square" rtlCol="0">
            <a:spAutoFit/>
          </a:bodyPr>
          <a:lstStyle/>
          <a:p>
            <a:pPr algn="just"/>
            <a:r>
              <a:rPr lang="en-US" sz="1600">
                <a:effectLst/>
                <a:latin typeface="#9Slide03 Ralewayv4020 Medium" panose="00000600000000000000" pitchFamily="2" charset="0"/>
                <a:ea typeface="Times New Roman" panose="02020603050405020304" pitchFamily="18" charset="0"/>
              </a:rPr>
              <a:t>Hiểu rõ về NodeJS, Restful API và ứng dụng chúng để xây dựng website trình chiếu lời bài hát.</a:t>
            </a:r>
            <a:endParaRPr lang="en-US" sz="1200">
              <a:latin typeface="#9Slide03 Ralewayv4020 Medium" panose="00000600000000000000" pitchFamily="2" charset="0"/>
            </a:endParaRPr>
          </a:p>
        </p:txBody>
      </p:sp>
      <p:sp>
        <p:nvSpPr>
          <p:cNvPr id="2" name="Title 5">
            <a:extLst>
              <a:ext uri="{FF2B5EF4-FFF2-40B4-BE49-F238E27FC236}">
                <a16:creationId xmlns:a16="http://schemas.microsoft.com/office/drawing/2014/main" id="{0E0473B9-CC58-A9F2-1858-8D2DD7C1DA6D}"/>
              </a:ext>
            </a:extLst>
          </p:cNvPr>
          <p:cNvSpPr txBox="1">
            <a:spLocks/>
          </p:cNvSpPr>
          <p:nvPr/>
        </p:nvSpPr>
        <p:spPr>
          <a:xfrm>
            <a:off x="2705100" y="1861125"/>
            <a:ext cx="3733800" cy="572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Space Grotesk"/>
              <a:buNone/>
              <a:defRPr sz="3000" b="1" i="0" u="none" strike="noStrike" cap="none">
                <a:solidFill>
                  <a:schemeClr val="dk1"/>
                </a:solidFill>
                <a:latin typeface="Space Grotesk"/>
                <a:ea typeface="Space Grotesk"/>
                <a:cs typeface="Space Grotesk"/>
                <a:sym typeface="Space Grotesk"/>
              </a:defRPr>
            </a:lvl1pPr>
            <a:lvl2pPr marR="0" lvl="1" algn="l" rtl="0">
              <a:lnSpc>
                <a:spcPct val="100000"/>
              </a:lnSpc>
              <a:spcBef>
                <a:spcPts val="0"/>
              </a:spcBef>
              <a:spcAft>
                <a:spcPts val="0"/>
              </a:spcAft>
              <a:buClr>
                <a:schemeClr val="dk1"/>
              </a:buClr>
              <a:buSzPts val="3000"/>
              <a:buFont typeface="Space Grotesk"/>
              <a:buNone/>
              <a:defRPr sz="3000" b="1" i="0" u="none" strike="noStrike" cap="none">
                <a:solidFill>
                  <a:schemeClr val="dk1"/>
                </a:solidFill>
                <a:latin typeface="Space Grotesk"/>
                <a:ea typeface="Space Grotesk"/>
                <a:cs typeface="Space Grotesk"/>
                <a:sym typeface="Space Grotesk"/>
              </a:defRPr>
            </a:lvl2pPr>
            <a:lvl3pPr marR="0" lvl="2" algn="l" rtl="0">
              <a:lnSpc>
                <a:spcPct val="100000"/>
              </a:lnSpc>
              <a:spcBef>
                <a:spcPts val="0"/>
              </a:spcBef>
              <a:spcAft>
                <a:spcPts val="0"/>
              </a:spcAft>
              <a:buClr>
                <a:schemeClr val="dk1"/>
              </a:buClr>
              <a:buSzPts val="3000"/>
              <a:buFont typeface="Space Grotesk"/>
              <a:buNone/>
              <a:defRPr sz="3000" b="1" i="0" u="none" strike="noStrike" cap="none">
                <a:solidFill>
                  <a:schemeClr val="dk1"/>
                </a:solidFill>
                <a:latin typeface="Space Grotesk"/>
                <a:ea typeface="Space Grotesk"/>
                <a:cs typeface="Space Grotesk"/>
                <a:sym typeface="Space Grotesk"/>
              </a:defRPr>
            </a:lvl3pPr>
            <a:lvl4pPr marR="0" lvl="3" algn="l" rtl="0">
              <a:lnSpc>
                <a:spcPct val="100000"/>
              </a:lnSpc>
              <a:spcBef>
                <a:spcPts val="0"/>
              </a:spcBef>
              <a:spcAft>
                <a:spcPts val="0"/>
              </a:spcAft>
              <a:buClr>
                <a:schemeClr val="dk1"/>
              </a:buClr>
              <a:buSzPts val="3000"/>
              <a:buFont typeface="Space Grotesk"/>
              <a:buNone/>
              <a:defRPr sz="3000" b="1" i="0" u="none" strike="noStrike" cap="none">
                <a:solidFill>
                  <a:schemeClr val="dk1"/>
                </a:solidFill>
                <a:latin typeface="Space Grotesk"/>
                <a:ea typeface="Space Grotesk"/>
                <a:cs typeface="Space Grotesk"/>
                <a:sym typeface="Space Grotesk"/>
              </a:defRPr>
            </a:lvl4pPr>
            <a:lvl5pPr marR="0" lvl="4" algn="l" rtl="0">
              <a:lnSpc>
                <a:spcPct val="100000"/>
              </a:lnSpc>
              <a:spcBef>
                <a:spcPts val="0"/>
              </a:spcBef>
              <a:spcAft>
                <a:spcPts val="0"/>
              </a:spcAft>
              <a:buClr>
                <a:schemeClr val="dk1"/>
              </a:buClr>
              <a:buSzPts val="3000"/>
              <a:buFont typeface="Space Grotesk"/>
              <a:buNone/>
              <a:defRPr sz="3000" b="1" i="0" u="none" strike="noStrike" cap="none">
                <a:solidFill>
                  <a:schemeClr val="dk1"/>
                </a:solidFill>
                <a:latin typeface="Space Grotesk"/>
                <a:ea typeface="Space Grotesk"/>
                <a:cs typeface="Space Grotesk"/>
                <a:sym typeface="Space Grotesk"/>
              </a:defRPr>
            </a:lvl5pPr>
            <a:lvl6pPr marR="0" lvl="5" algn="l" rtl="0">
              <a:lnSpc>
                <a:spcPct val="100000"/>
              </a:lnSpc>
              <a:spcBef>
                <a:spcPts val="0"/>
              </a:spcBef>
              <a:spcAft>
                <a:spcPts val="0"/>
              </a:spcAft>
              <a:buClr>
                <a:schemeClr val="dk1"/>
              </a:buClr>
              <a:buSzPts val="3000"/>
              <a:buFont typeface="Space Grotesk"/>
              <a:buNone/>
              <a:defRPr sz="3000" b="1" i="0" u="none" strike="noStrike" cap="none">
                <a:solidFill>
                  <a:schemeClr val="dk1"/>
                </a:solidFill>
                <a:latin typeface="Space Grotesk"/>
                <a:ea typeface="Space Grotesk"/>
                <a:cs typeface="Space Grotesk"/>
                <a:sym typeface="Space Grotesk"/>
              </a:defRPr>
            </a:lvl6pPr>
            <a:lvl7pPr marR="0" lvl="6" algn="l" rtl="0">
              <a:lnSpc>
                <a:spcPct val="100000"/>
              </a:lnSpc>
              <a:spcBef>
                <a:spcPts val="0"/>
              </a:spcBef>
              <a:spcAft>
                <a:spcPts val="0"/>
              </a:spcAft>
              <a:buClr>
                <a:schemeClr val="dk1"/>
              </a:buClr>
              <a:buSzPts val="3000"/>
              <a:buFont typeface="Space Grotesk"/>
              <a:buNone/>
              <a:defRPr sz="3000" b="1" i="0" u="none" strike="noStrike" cap="none">
                <a:solidFill>
                  <a:schemeClr val="dk1"/>
                </a:solidFill>
                <a:latin typeface="Space Grotesk"/>
                <a:ea typeface="Space Grotesk"/>
                <a:cs typeface="Space Grotesk"/>
                <a:sym typeface="Space Grotesk"/>
              </a:defRPr>
            </a:lvl7pPr>
            <a:lvl8pPr marR="0" lvl="7" algn="l" rtl="0">
              <a:lnSpc>
                <a:spcPct val="100000"/>
              </a:lnSpc>
              <a:spcBef>
                <a:spcPts val="0"/>
              </a:spcBef>
              <a:spcAft>
                <a:spcPts val="0"/>
              </a:spcAft>
              <a:buClr>
                <a:schemeClr val="dk1"/>
              </a:buClr>
              <a:buSzPts val="3000"/>
              <a:buFont typeface="Space Grotesk"/>
              <a:buNone/>
              <a:defRPr sz="3000" b="1" i="0" u="none" strike="noStrike" cap="none">
                <a:solidFill>
                  <a:schemeClr val="dk1"/>
                </a:solidFill>
                <a:latin typeface="Space Grotesk"/>
                <a:ea typeface="Space Grotesk"/>
                <a:cs typeface="Space Grotesk"/>
                <a:sym typeface="Space Grotesk"/>
              </a:defRPr>
            </a:lvl8pPr>
            <a:lvl9pPr marR="0" lvl="8" algn="l" rtl="0">
              <a:lnSpc>
                <a:spcPct val="100000"/>
              </a:lnSpc>
              <a:spcBef>
                <a:spcPts val="0"/>
              </a:spcBef>
              <a:spcAft>
                <a:spcPts val="0"/>
              </a:spcAft>
              <a:buClr>
                <a:schemeClr val="dk1"/>
              </a:buClr>
              <a:buSzPts val="3000"/>
              <a:buFont typeface="Space Grotesk"/>
              <a:buNone/>
              <a:defRPr sz="3000" b="1" i="0" u="none" strike="noStrike" cap="none">
                <a:solidFill>
                  <a:schemeClr val="dk1"/>
                </a:solidFill>
                <a:latin typeface="Space Grotesk"/>
                <a:ea typeface="Space Grotesk"/>
                <a:cs typeface="Space Grotesk"/>
                <a:sym typeface="Space Grotesk"/>
              </a:defRPr>
            </a:lvl9pPr>
          </a:lstStyle>
          <a:p>
            <a:pPr algn="ctr"/>
            <a:r>
              <a:rPr lang="en-US" sz="2000"/>
              <a:t>Đối tượng nghiên cứu</a:t>
            </a:r>
          </a:p>
        </p:txBody>
      </p:sp>
      <p:pic>
        <p:nvPicPr>
          <p:cNvPr id="10" name="Picture 2">
            <a:extLst>
              <a:ext uri="{FF2B5EF4-FFF2-40B4-BE49-F238E27FC236}">
                <a16:creationId xmlns:a16="http://schemas.microsoft.com/office/drawing/2014/main" id="{BDE1F85D-9DDA-3950-C5C0-716B9D0E4E51}"/>
              </a:ext>
            </a:extLst>
          </p:cNvPr>
          <p:cNvPicPr>
            <a:picLocks noChangeAspect="1" noChangeArrowheads="1"/>
          </p:cNvPicPr>
          <p:nvPr/>
        </p:nvPicPr>
        <p:blipFill>
          <a:blip r:embed="rId3">
            <a:extLst>
              <a:ext uri="{BEBA8EAE-BF5A-486C-A8C5-ECC9F3942E4B}">
                <a14:imgProps xmlns:a14="http://schemas.microsoft.com/office/drawing/2010/main">
                  <a14:imgLayer r:embed="rId4">
                    <a14:imgEffect>
                      <a14:brightnessContrast bright="-40000"/>
                    </a14:imgEffect>
                  </a14:imgLayer>
                </a14:imgProps>
              </a:ext>
              <a:ext uri="{28A0092B-C50C-407E-A947-70E740481C1C}">
                <a14:useLocalDpi xmlns:a14="http://schemas.microsoft.com/office/drawing/2010/main" val="0"/>
              </a:ext>
            </a:extLst>
          </a:blip>
          <a:srcRect/>
          <a:stretch>
            <a:fillRect/>
          </a:stretch>
        </p:blipFill>
        <p:spPr bwMode="auto">
          <a:xfrm>
            <a:off x="7673131" y="2600606"/>
            <a:ext cx="491424" cy="427326"/>
          </a:xfrm>
          <a:prstGeom prst="rect">
            <a:avLst/>
          </a:prstGeom>
          <a:noFill/>
          <a:extLst>
            <a:ext uri="{909E8E84-426E-40DD-AFC4-6F175D3DCCD1}">
              <a14:hiddenFill xmlns:a14="http://schemas.microsoft.com/office/drawing/2010/main">
                <a:solidFill>
                  <a:srgbClr val="FFFFFF"/>
                </a:solidFill>
              </a14:hiddenFill>
            </a:ext>
          </a:extLst>
        </p:spPr>
      </p:pic>
      <p:pic>
        <p:nvPicPr>
          <p:cNvPr id="11" name="Picture 10">
            <a:extLst>
              <a:ext uri="{FF2B5EF4-FFF2-40B4-BE49-F238E27FC236}">
                <a16:creationId xmlns:a16="http://schemas.microsoft.com/office/drawing/2014/main" id="{A5A4946A-B5D8-6A9E-D5DA-711196EA93EF}"/>
              </a:ext>
            </a:extLst>
          </p:cNvPr>
          <p:cNvPicPr>
            <a:picLocks noChangeAspect="1"/>
          </p:cNvPicPr>
          <p:nvPr/>
        </p:nvPicPr>
        <p:blipFill>
          <a:blip r:embed="rId5"/>
          <a:stretch>
            <a:fillRect/>
          </a:stretch>
        </p:blipFill>
        <p:spPr>
          <a:xfrm>
            <a:off x="3095926" y="2677914"/>
            <a:ext cx="1300500" cy="350018"/>
          </a:xfrm>
          <a:prstGeom prst="rect">
            <a:avLst/>
          </a:prstGeom>
        </p:spPr>
      </p:pic>
      <p:pic>
        <p:nvPicPr>
          <p:cNvPr id="12" name="Picture 4" descr="Getting started with Express.js - Keeping it simple! | Ajeet Chaulagain">
            <a:extLst>
              <a:ext uri="{FF2B5EF4-FFF2-40B4-BE49-F238E27FC236}">
                <a16:creationId xmlns:a16="http://schemas.microsoft.com/office/drawing/2014/main" id="{BBBFEC7A-CCDC-0706-F8D4-ABD260AE2631}"/>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4660355" y="2665967"/>
            <a:ext cx="450115" cy="450115"/>
          </a:xfrm>
          <a:prstGeom prst="rect">
            <a:avLst/>
          </a:prstGeom>
          <a:noFill/>
          <a:extLst>
            <a:ext uri="{909E8E84-426E-40DD-AFC4-6F175D3DCCD1}">
              <a14:hiddenFill xmlns:a14="http://schemas.microsoft.com/office/drawing/2010/main">
                <a:solidFill>
                  <a:srgbClr val="FFFFFF"/>
                </a:solidFill>
              </a14:hiddenFill>
            </a:ext>
          </a:extLst>
        </p:spPr>
      </p:pic>
      <p:pic>
        <p:nvPicPr>
          <p:cNvPr id="13" name="Picture 12">
            <a:extLst>
              <a:ext uri="{FF2B5EF4-FFF2-40B4-BE49-F238E27FC236}">
                <a16:creationId xmlns:a16="http://schemas.microsoft.com/office/drawing/2014/main" id="{82EDCBAE-65B0-DC89-6E01-BA0DEE2C5480}"/>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5939193" y="2480534"/>
            <a:ext cx="744778" cy="744778"/>
          </a:xfrm>
          <a:prstGeom prst="rect">
            <a:avLst/>
          </a:prstGeom>
        </p:spPr>
      </p:pic>
      <p:sp>
        <p:nvSpPr>
          <p:cNvPr id="14" name="Title 5">
            <a:extLst>
              <a:ext uri="{FF2B5EF4-FFF2-40B4-BE49-F238E27FC236}">
                <a16:creationId xmlns:a16="http://schemas.microsoft.com/office/drawing/2014/main" id="{7449FA88-A150-DFCA-D30B-A0956CDB2E5B}"/>
              </a:ext>
            </a:extLst>
          </p:cNvPr>
          <p:cNvSpPr txBox="1">
            <a:spLocks/>
          </p:cNvSpPr>
          <p:nvPr/>
        </p:nvSpPr>
        <p:spPr>
          <a:xfrm>
            <a:off x="533400" y="2571750"/>
            <a:ext cx="1828800" cy="572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Space Grotesk"/>
              <a:buNone/>
              <a:defRPr sz="3000" b="1" i="0" u="none" strike="noStrike" cap="none">
                <a:solidFill>
                  <a:schemeClr val="dk1"/>
                </a:solidFill>
                <a:latin typeface="Space Grotesk"/>
                <a:ea typeface="Space Grotesk"/>
                <a:cs typeface="Space Grotesk"/>
                <a:sym typeface="Space Grotesk"/>
              </a:defRPr>
            </a:lvl1pPr>
            <a:lvl2pPr marR="0" lvl="1" algn="l" rtl="0">
              <a:lnSpc>
                <a:spcPct val="100000"/>
              </a:lnSpc>
              <a:spcBef>
                <a:spcPts val="0"/>
              </a:spcBef>
              <a:spcAft>
                <a:spcPts val="0"/>
              </a:spcAft>
              <a:buClr>
                <a:schemeClr val="dk1"/>
              </a:buClr>
              <a:buSzPts val="3000"/>
              <a:buFont typeface="Space Grotesk"/>
              <a:buNone/>
              <a:defRPr sz="3000" b="1" i="0" u="none" strike="noStrike" cap="none">
                <a:solidFill>
                  <a:schemeClr val="dk1"/>
                </a:solidFill>
                <a:latin typeface="Space Grotesk"/>
                <a:ea typeface="Space Grotesk"/>
                <a:cs typeface="Space Grotesk"/>
                <a:sym typeface="Space Grotesk"/>
              </a:defRPr>
            </a:lvl2pPr>
            <a:lvl3pPr marR="0" lvl="2" algn="l" rtl="0">
              <a:lnSpc>
                <a:spcPct val="100000"/>
              </a:lnSpc>
              <a:spcBef>
                <a:spcPts val="0"/>
              </a:spcBef>
              <a:spcAft>
                <a:spcPts val="0"/>
              </a:spcAft>
              <a:buClr>
                <a:schemeClr val="dk1"/>
              </a:buClr>
              <a:buSzPts val="3000"/>
              <a:buFont typeface="Space Grotesk"/>
              <a:buNone/>
              <a:defRPr sz="3000" b="1" i="0" u="none" strike="noStrike" cap="none">
                <a:solidFill>
                  <a:schemeClr val="dk1"/>
                </a:solidFill>
                <a:latin typeface="Space Grotesk"/>
                <a:ea typeface="Space Grotesk"/>
                <a:cs typeface="Space Grotesk"/>
                <a:sym typeface="Space Grotesk"/>
              </a:defRPr>
            </a:lvl3pPr>
            <a:lvl4pPr marR="0" lvl="3" algn="l" rtl="0">
              <a:lnSpc>
                <a:spcPct val="100000"/>
              </a:lnSpc>
              <a:spcBef>
                <a:spcPts val="0"/>
              </a:spcBef>
              <a:spcAft>
                <a:spcPts val="0"/>
              </a:spcAft>
              <a:buClr>
                <a:schemeClr val="dk1"/>
              </a:buClr>
              <a:buSzPts val="3000"/>
              <a:buFont typeface="Space Grotesk"/>
              <a:buNone/>
              <a:defRPr sz="3000" b="1" i="0" u="none" strike="noStrike" cap="none">
                <a:solidFill>
                  <a:schemeClr val="dk1"/>
                </a:solidFill>
                <a:latin typeface="Space Grotesk"/>
                <a:ea typeface="Space Grotesk"/>
                <a:cs typeface="Space Grotesk"/>
                <a:sym typeface="Space Grotesk"/>
              </a:defRPr>
            </a:lvl4pPr>
            <a:lvl5pPr marR="0" lvl="4" algn="l" rtl="0">
              <a:lnSpc>
                <a:spcPct val="100000"/>
              </a:lnSpc>
              <a:spcBef>
                <a:spcPts val="0"/>
              </a:spcBef>
              <a:spcAft>
                <a:spcPts val="0"/>
              </a:spcAft>
              <a:buClr>
                <a:schemeClr val="dk1"/>
              </a:buClr>
              <a:buSzPts val="3000"/>
              <a:buFont typeface="Space Grotesk"/>
              <a:buNone/>
              <a:defRPr sz="3000" b="1" i="0" u="none" strike="noStrike" cap="none">
                <a:solidFill>
                  <a:schemeClr val="dk1"/>
                </a:solidFill>
                <a:latin typeface="Space Grotesk"/>
                <a:ea typeface="Space Grotesk"/>
                <a:cs typeface="Space Grotesk"/>
                <a:sym typeface="Space Grotesk"/>
              </a:defRPr>
            </a:lvl5pPr>
            <a:lvl6pPr marR="0" lvl="5" algn="l" rtl="0">
              <a:lnSpc>
                <a:spcPct val="100000"/>
              </a:lnSpc>
              <a:spcBef>
                <a:spcPts val="0"/>
              </a:spcBef>
              <a:spcAft>
                <a:spcPts val="0"/>
              </a:spcAft>
              <a:buClr>
                <a:schemeClr val="dk1"/>
              </a:buClr>
              <a:buSzPts val="3000"/>
              <a:buFont typeface="Space Grotesk"/>
              <a:buNone/>
              <a:defRPr sz="3000" b="1" i="0" u="none" strike="noStrike" cap="none">
                <a:solidFill>
                  <a:schemeClr val="dk1"/>
                </a:solidFill>
                <a:latin typeface="Space Grotesk"/>
                <a:ea typeface="Space Grotesk"/>
                <a:cs typeface="Space Grotesk"/>
                <a:sym typeface="Space Grotesk"/>
              </a:defRPr>
            </a:lvl6pPr>
            <a:lvl7pPr marR="0" lvl="6" algn="l" rtl="0">
              <a:lnSpc>
                <a:spcPct val="100000"/>
              </a:lnSpc>
              <a:spcBef>
                <a:spcPts val="0"/>
              </a:spcBef>
              <a:spcAft>
                <a:spcPts val="0"/>
              </a:spcAft>
              <a:buClr>
                <a:schemeClr val="dk1"/>
              </a:buClr>
              <a:buSzPts val="3000"/>
              <a:buFont typeface="Space Grotesk"/>
              <a:buNone/>
              <a:defRPr sz="3000" b="1" i="0" u="none" strike="noStrike" cap="none">
                <a:solidFill>
                  <a:schemeClr val="dk1"/>
                </a:solidFill>
                <a:latin typeface="Space Grotesk"/>
                <a:ea typeface="Space Grotesk"/>
                <a:cs typeface="Space Grotesk"/>
                <a:sym typeface="Space Grotesk"/>
              </a:defRPr>
            </a:lvl7pPr>
            <a:lvl8pPr marR="0" lvl="7" algn="l" rtl="0">
              <a:lnSpc>
                <a:spcPct val="100000"/>
              </a:lnSpc>
              <a:spcBef>
                <a:spcPts val="0"/>
              </a:spcBef>
              <a:spcAft>
                <a:spcPts val="0"/>
              </a:spcAft>
              <a:buClr>
                <a:schemeClr val="dk1"/>
              </a:buClr>
              <a:buSzPts val="3000"/>
              <a:buFont typeface="Space Grotesk"/>
              <a:buNone/>
              <a:defRPr sz="3000" b="1" i="0" u="none" strike="noStrike" cap="none">
                <a:solidFill>
                  <a:schemeClr val="dk1"/>
                </a:solidFill>
                <a:latin typeface="Space Grotesk"/>
                <a:ea typeface="Space Grotesk"/>
                <a:cs typeface="Space Grotesk"/>
                <a:sym typeface="Space Grotesk"/>
              </a:defRPr>
            </a:lvl8pPr>
            <a:lvl9pPr marR="0" lvl="8" algn="l" rtl="0">
              <a:lnSpc>
                <a:spcPct val="100000"/>
              </a:lnSpc>
              <a:spcBef>
                <a:spcPts val="0"/>
              </a:spcBef>
              <a:spcAft>
                <a:spcPts val="0"/>
              </a:spcAft>
              <a:buClr>
                <a:schemeClr val="dk1"/>
              </a:buClr>
              <a:buSzPts val="3000"/>
              <a:buFont typeface="Space Grotesk"/>
              <a:buNone/>
              <a:defRPr sz="3000" b="1" i="0" u="none" strike="noStrike" cap="none">
                <a:solidFill>
                  <a:schemeClr val="dk1"/>
                </a:solidFill>
                <a:latin typeface="Space Grotesk"/>
                <a:ea typeface="Space Grotesk"/>
                <a:cs typeface="Space Grotesk"/>
                <a:sym typeface="Space Grotesk"/>
              </a:defRPr>
            </a:lvl9pPr>
          </a:lstStyle>
          <a:p>
            <a:pPr algn="ctr"/>
            <a:r>
              <a:rPr lang="en-US" sz="1800">
                <a:solidFill>
                  <a:srgbClr val="002060"/>
                </a:solidFill>
                <a:latin typeface="#9Slide03 Ralewayv4020 Black" panose="00000A00000000000000" pitchFamily="2" charset="0"/>
              </a:rPr>
              <a:t>RESTFUL API</a:t>
            </a:r>
          </a:p>
          <a:p>
            <a:pPr algn="ctr"/>
            <a:r>
              <a:rPr lang="en-US" sz="1800">
                <a:solidFill>
                  <a:srgbClr val="002060"/>
                </a:solidFill>
                <a:latin typeface="#9Slide03 Ralewayv4020 Black" panose="00000A00000000000000" pitchFamily="2" charset="0"/>
              </a:rPr>
              <a:t>+ AUTH</a:t>
            </a:r>
          </a:p>
        </p:txBody>
      </p:sp>
      <p:sp>
        <p:nvSpPr>
          <p:cNvPr id="16" name="TextBox 15">
            <a:extLst>
              <a:ext uri="{FF2B5EF4-FFF2-40B4-BE49-F238E27FC236}">
                <a16:creationId xmlns:a16="http://schemas.microsoft.com/office/drawing/2014/main" id="{D07AB504-DCB1-296F-CD58-BF0A3BCD868B}"/>
              </a:ext>
            </a:extLst>
          </p:cNvPr>
          <p:cNvSpPr txBox="1"/>
          <p:nvPr/>
        </p:nvSpPr>
        <p:spPr>
          <a:xfrm>
            <a:off x="2673818" y="3332798"/>
            <a:ext cx="2725258" cy="523220"/>
          </a:xfrm>
          <a:prstGeom prst="rect">
            <a:avLst/>
          </a:prstGeom>
          <a:noFill/>
        </p:spPr>
        <p:txBody>
          <a:bodyPr wrap="square" rtlCol="0">
            <a:spAutoFit/>
          </a:bodyPr>
          <a:lstStyle/>
          <a:p>
            <a:pPr algn="ctr"/>
            <a:r>
              <a:rPr lang="en-US">
                <a:effectLst/>
                <a:latin typeface="#9Slide03 Ralewayv4020 Medium" panose="00000600000000000000" pitchFamily="2" charset="0"/>
                <a:ea typeface="Times New Roman" panose="02020603050405020304" pitchFamily="18" charset="0"/>
              </a:rPr>
              <a:t>NodeJS và</a:t>
            </a:r>
          </a:p>
          <a:p>
            <a:pPr algn="ctr"/>
            <a:r>
              <a:rPr lang="en-US">
                <a:effectLst/>
                <a:latin typeface="#9Slide03 Ralewayv4020 Medium" panose="00000600000000000000" pitchFamily="2" charset="0"/>
                <a:ea typeface="Times New Roman" panose="02020603050405020304" pitchFamily="18" charset="0"/>
              </a:rPr>
              <a:t>thư viện ExpressJS</a:t>
            </a:r>
            <a:endParaRPr lang="en-US" sz="1100">
              <a:latin typeface="#9Slide03 Ralewayv4020 Medium" panose="00000600000000000000" pitchFamily="2" charset="0"/>
            </a:endParaRPr>
          </a:p>
        </p:txBody>
      </p:sp>
      <p:sp>
        <p:nvSpPr>
          <p:cNvPr id="17" name="TextBox 16">
            <a:extLst>
              <a:ext uri="{FF2B5EF4-FFF2-40B4-BE49-F238E27FC236}">
                <a16:creationId xmlns:a16="http://schemas.microsoft.com/office/drawing/2014/main" id="{9F878080-0F30-273D-1BCA-332CD0E506F9}"/>
              </a:ext>
            </a:extLst>
          </p:cNvPr>
          <p:cNvSpPr txBox="1"/>
          <p:nvPr/>
        </p:nvSpPr>
        <p:spPr>
          <a:xfrm>
            <a:off x="5562600" y="3332798"/>
            <a:ext cx="1484618" cy="523220"/>
          </a:xfrm>
          <a:prstGeom prst="rect">
            <a:avLst/>
          </a:prstGeom>
          <a:noFill/>
        </p:spPr>
        <p:txBody>
          <a:bodyPr wrap="square" rtlCol="0">
            <a:spAutoFit/>
          </a:bodyPr>
          <a:lstStyle/>
          <a:p>
            <a:pPr algn="ctr"/>
            <a:r>
              <a:rPr lang="en-US">
                <a:latin typeface="#9Slide03 Ralewayv4020 Medium" panose="00000600000000000000" pitchFamily="2" charset="0"/>
                <a:ea typeface="Times New Roman" panose="02020603050405020304" pitchFamily="18" charset="0"/>
              </a:rPr>
              <a:t>Cơ sở dữ liệu</a:t>
            </a:r>
          </a:p>
          <a:p>
            <a:pPr algn="ctr"/>
            <a:r>
              <a:rPr lang="en-US">
                <a:effectLst/>
                <a:latin typeface="#9Slide03 Ralewayv4020 Medium" panose="00000600000000000000" pitchFamily="2" charset="0"/>
                <a:ea typeface="Times New Roman" panose="02020603050405020304" pitchFamily="18" charset="0"/>
              </a:rPr>
              <a:t>MongoDB</a:t>
            </a:r>
            <a:endParaRPr lang="en-US" sz="1100">
              <a:latin typeface="#9Slide03 Ralewayv4020 Medium" panose="00000600000000000000" pitchFamily="2" charset="0"/>
            </a:endParaRPr>
          </a:p>
        </p:txBody>
      </p:sp>
      <p:sp>
        <p:nvSpPr>
          <p:cNvPr id="18" name="TextBox 17">
            <a:extLst>
              <a:ext uri="{FF2B5EF4-FFF2-40B4-BE49-F238E27FC236}">
                <a16:creationId xmlns:a16="http://schemas.microsoft.com/office/drawing/2014/main" id="{53473A68-17B5-C8F1-2020-A695B0CF9095}"/>
              </a:ext>
            </a:extLst>
          </p:cNvPr>
          <p:cNvSpPr txBox="1"/>
          <p:nvPr/>
        </p:nvSpPr>
        <p:spPr>
          <a:xfrm>
            <a:off x="7176534" y="3332798"/>
            <a:ext cx="1484618" cy="523220"/>
          </a:xfrm>
          <a:prstGeom prst="rect">
            <a:avLst/>
          </a:prstGeom>
          <a:noFill/>
        </p:spPr>
        <p:txBody>
          <a:bodyPr wrap="square" rtlCol="0">
            <a:spAutoFit/>
          </a:bodyPr>
          <a:lstStyle/>
          <a:p>
            <a:pPr algn="ctr"/>
            <a:r>
              <a:rPr lang="en-US">
                <a:latin typeface="#9Slide03 Ralewayv4020 Medium" panose="00000600000000000000" pitchFamily="2" charset="0"/>
                <a:ea typeface="Times New Roman" panose="02020603050405020304" pitchFamily="18" charset="0"/>
              </a:rPr>
              <a:t>Framework ReactJS</a:t>
            </a:r>
            <a:endParaRPr lang="en-US" sz="1100">
              <a:latin typeface="#9Slide03 Ralewayv4020 Medium" panose="00000600000000000000" pitchFamily="2" charset="0"/>
              <a:ea typeface="Times New Roman" panose="02020603050405020304" pitchFamily="18" charset="0"/>
            </a:endParaRPr>
          </a:p>
        </p:txBody>
      </p:sp>
      <p:sp>
        <p:nvSpPr>
          <p:cNvPr id="19" name="TextBox 18">
            <a:extLst>
              <a:ext uri="{FF2B5EF4-FFF2-40B4-BE49-F238E27FC236}">
                <a16:creationId xmlns:a16="http://schemas.microsoft.com/office/drawing/2014/main" id="{AD362A16-6E66-2153-F3C2-CCA7106C1799}"/>
              </a:ext>
            </a:extLst>
          </p:cNvPr>
          <p:cNvSpPr txBox="1"/>
          <p:nvPr/>
        </p:nvSpPr>
        <p:spPr>
          <a:xfrm>
            <a:off x="113578" y="3332798"/>
            <a:ext cx="2725258" cy="523220"/>
          </a:xfrm>
          <a:prstGeom prst="rect">
            <a:avLst/>
          </a:prstGeom>
          <a:noFill/>
        </p:spPr>
        <p:txBody>
          <a:bodyPr wrap="square" rtlCol="0">
            <a:spAutoFit/>
          </a:bodyPr>
          <a:lstStyle/>
          <a:p>
            <a:pPr algn="ctr"/>
            <a:r>
              <a:rPr lang="en-US">
                <a:effectLst/>
                <a:latin typeface="#9Slide03 Ralewayv4020 Medium" panose="00000600000000000000" pitchFamily="2" charset="0"/>
                <a:ea typeface="Times New Roman" panose="02020603050405020304" pitchFamily="18" charset="0"/>
              </a:rPr>
              <a:t>Kiến thức về Restful API</a:t>
            </a:r>
          </a:p>
          <a:p>
            <a:pPr algn="ctr"/>
            <a:r>
              <a:rPr lang="en-US">
                <a:effectLst/>
                <a:latin typeface="#9Slide03 Ralewayv4020 Medium" panose="00000600000000000000" pitchFamily="2" charset="0"/>
                <a:ea typeface="Times New Roman" panose="02020603050405020304" pitchFamily="18" charset="0"/>
              </a:rPr>
              <a:t>và xác thực</a:t>
            </a:r>
            <a:endParaRPr lang="en-US" sz="1100">
              <a:latin typeface="#9Slide03 Ralewayv4020 Medium" panose="00000600000000000000" pitchFamily="2" charset="0"/>
            </a:endParaRPr>
          </a:p>
        </p:txBody>
      </p:sp>
    </p:spTree>
    <p:extLst>
      <p:ext uri="{BB962C8B-B14F-4D97-AF65-F5344CB8AC3E}">
        <p14:creationId xmlns:p14="http://schemas.microsoft.com/office/powerpoint/2010/main" val="1716621742"/>
      </p:ext>
    </p:extLst>
  </p:cSld>
  <p:clrMapOvr>
    <a:masterClrMapping/>
  </p:clrMapOvr>
  <p:transition>
    <p:fad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468"/>
        <p:cNvGrpSpPr/>
        <p:nvPr/>
      </p:nvGrpSpPr>
      <p:grpSpPr>
        <a:xfrm>
          <a:off x="0" y="0"/>
          <a:ext cx="0" cy="0"/>
          <a:chOff x="0" y="0"/>
          <a:chExt cx="0" cy="0"/>
        </a:xfrm>
      </p:grpSpPr>
      <p:sp>
        <p:nvSpPr>
          <p:cNvPr id="469" name="Google Shape;469;p33"/>
          <p:cNvSpPr txBox="1">
            <a:spLocks noGrp="1"/>
          </p:cNvSpPr>
          <p:nvPr>
            <p:ph type="title"/>
          </p:nvPr>
        </p:nvSpPr>
        <p:spPr>
          <a:xfrm>
            <a:off x="4047175" y="2977300"/>
            <a:ext cx="4383600" cy="1626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4400"/>
              <a:t>NGHIÊN CỨU</a:t>
            </a:r>
            <a:br>
              <a:rPr lang="en-US" sz="4400"/>
            </a:br>
            <a:r>
              <a:rPr lang="en-US" sz="4400"/>
              <a:t>LÝ THUYẾT</a:t>
            </a:r>
            <a:endParaRPr sz="4400"/>
          </a:p>
        </p:txBody>
      </p:sp>
      <p:sp>
        <p:nvSpPr>
          <p:cNvPr id="470" name="Google Shape;470;p33"/>
          <p:cNvSpPr txBox="1">
            <a:spLocks noGrp="1"/>
          </p:cNvSpPr>
          <p:nvPr>
            <p:ph type="title" idx="2"/>
          </p:nvPr>
        </p:nvSpPr>
        <p:spPr>
          <a:xfrm>
            <a:off x="4047175" y="539500"/>
            <a:ext cx="1474500" cy="841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02</a:t>
            </a:r>
            <a:endParaRPr/>
          </a:p>
        </p:txBody>
      </p:sp>
      <p:pic>
        <p:nvPicPr>
          <p:cNvPr id="471" name="Google Shape;471;p33"/>
          <p:cNvPicPr preferRelativeResize="0">
            <a:picLocks noGrp="1"/>
          </p:cNvPicPr>
          <p:nvPr>
            <p:ph type="pic" idx="3"/>
          </p:nvPr>
        </p:nvPicPr>
        <p:blipFill rotWithShape="1">
          <a:blip r:embed="rId3">
            <a:alphaModFix/>
          </a:blip>
          <a:srcRect l="27398" r="27398"/>
          <a:stretch/>
        </p:blipFill>
        <p:spPr>
          <a:xfrm>
            <a:off x="713225" y="539500"/>
            <a:ext cx="2760600" cy="4064400"/>
          </a:xfrm>
          <a:prstGeom prst="snip2DiagRect">
            <a:avLst>
              <a:gd name="adj1" fmla="val 0"/>
              <a:gd name="adj2" fmla="val 16667"/>
            </a:avLst>
          </a:prstGeom>
        </p:spPr>
      </p:pic>
      <p:grpSp>
        <p:nvGrpSpPr>
          <p:cNvPr id="472" name="Google Shape;472;p33"/>
          <p:cNvGrpSpPr/>
          <p:nvPr/>
        </p:nvGrpSpPr>
        <p:grpSpPr>
          <a:xfrm rot="10800000">
            <a:off x="978315" y="-185500"/>
            <a:ext cx="352108" cy="1260383"/>
            <a:chOff x="8254727" y="-90700"/>
            <a:chExt cx="352108" cy="1260383"/>
          </a:xfrm>
        </p:grpSpPr>
        <p:sp>
          <p:nvSpPr>
            <p:cNvPr id="473" name="Google Shape;473;p33"/>
            <p:cNvSpPr/>
            <p:nvPr/>
          </p:nvSpPr>
          <p:spPr>
            <a:xfrm>
              <a:off x="8509395" y="-90700"/>
              <a:ext cx="97440" cy="1260383"/>
            </a:xfrm>
            <a:custGeom>
              <a:avLst/>
              <a:gdLst/>
              <a:ahLst/>
              <a:cxnLst/>
              <a:rect l="l" t="t" r="r" b="b"/>
              <a:pathLst>
                <a:path w="10238" h="132428" extrusionOk="0">
                  <a:moveTo>
                    <a:pt x="7937" y="0"/>
                  </a:moveTo>
                  <a:cubicBezTo>
                    <a:pt x="7937" y="3194"/>
                    <a:pt x="6288" y="4741"/>
                    <a:pt x="4329" y="6527"/>
                  </a:cubicBezTo>
                  <a:cubicBezTo>
                    <a:pt x="2303" y="8415"/>
                    <a:pt x="0" y="10545"/>
                    <a:pt x="0" y="14736"/>
                  </a:cubicBezTo>
                  <a:cubicBezTo>
                    <a:pt x="0" y="18894"/>
                    <a:pt x="2303" y="21024"/>
                    <a:pt x="4329" y="22912"/>
                  </a:cubicBezTo>
                  <a:cubicBezTo>
                    <a:pt x="6288" y="24699"/>
                    <a:pt x="7937" y="26246"/>
                    <a:pt x="7937" y="29439"/>
                  </a:cubicBezTo>
                  <a:cubicBezTo>
                    <a:pt x="7937" y="32600"/>
                    <a:pt x="6288" y="34147"/>
                    <a:pt x="4329" y="35966"/>
                  </a:cubicBezTo>
                  <a:cubicBezTo>
                    <a:pt x="2303" y="37821"/>
                    <a:pt x="0" y="39951"/>
                    <a:pt x="0" y="44142"/>
                  </a:cubicBezTo>
                  <a:cubicBezTo>
                    <a:pt x="0" y="48300"/>
                    <a:pt x="2303" y="50463"/>
                    <a:pt x="4329" y="52318"/>
                  </a:cubicBezTo>
                  <a:cubicBezTo>
                    <a:pt x="6288" y="54104"/>
                    <a:pt x="7937" y="55651"/>
                    <a:pt x="7937" y="58845"/>
                  </a:cubicBezTo>
                  <a:cubicBezTo>
                    <a:pt x="7937" y="62041"/>
                    <a:pt x="6288" y="63585"/>
                    <a:pt x="4329" y="65372"/>
                  </a:cubicBezTo>
                  <a:cubicBezTo>
                    <a:pt x="2303" y="67263"/>
                    <a:pt x="0" y="69392"/>
                    <a:pt x="0" y="73548"/>
                  </a:cubicBezTo>
                  <a:cubicBezTo>
                    <a:pt x="0" y="77739"/>
                    <a:pt x="2303" y="79869"/>
                    <a:pt x="4329" y="81759"/>
                  </a:cubicBezTo>
                  <a:cubicBezTo>
                    <a:pt x="6288" y="83546"/>
                    <a:pt x="7937" y="85090"/>
                    <a:pt x="7937" y="88286"/>
                  </a:cubicBezTo>
                  <a:cubicBezTo>
                    <a:pt x="7937" y="91447"/>
                    <a:pt x="6288" y="93027"/>
                    <a:pt x="4329" y="94813"/>
                  </a:cubicBezTo>
                  <a:cubicBezTo>
                    <a:pt x="2303" y="96668"/>
                    <a:pt x="0" y="98831"/>
                    <a:pt x="0" y="102989"/>
                  </a:cubicBezTo>
                  <a:cubicBezTo>
                    <a:pt x="0" y="107180"/>
                    <a:pt x="2303" y="109310"/>
                    <a:pt x="4329" y="111198"/>
                  </a:cubicBezTo>
                  <a:cubicBezTo>
                    <a:pt x="6288" y="112984"/>
                    <a:pt x="7937" y="114532"/>
                    <a:pt x="7937" y="117725"/>
                  </a:cubicBezTo>
                  <a:cubicBezTo>
                    <a:pt x="7937" y="120885"/>
                    <a:pt x="6288" y="122433"/>
                    <a:pt x="4329" y="124252"/>
                  </a:cubicBezTo>
                  <a:cubicBezTo>
                    <a:pt x="2303" y="126107"/>
                    <a:pt x="0" y="128273"/>
                    <a:pt x="0" y="132428"/>
                  </a:cubicBezTo>
                  <a:lnTo>
                    <a:pt x="2267" y="132428"/>
                  </a:lnTo>
                  <a:cubicBezTo>
                    <a:pt x="2267" y="129234"/>
                    <a:pt x="3952" y="127687"/>
                    <a:pt x="5876" y="125901"/>
                  </a:cubicBezTo>
                  <a:cubicBezTo>
                    <a:pt x="7901" y="124013"/>
                    <a:pt x="10237" y="121883"/>
                    <a:pt x="10237" y="117725"/>
                  </a:cubicBezTo>
                  <a:cubicBezTo>
                    <a:pt x="10237" y="113534"/>
                    <a:pt x="7901" y="111404"/>
                    <a:pt x="5876" y="109516"/>
                  </a:cubicBezTo>
                  <a:cubicBezTo>
                    <a:pt x="3952" y="107730"/>
                    <a:pt x="2267" y="106183"/>
                    <a:pt x="2267" y="102989"/>
                  </a:cubicBezTo>
                  <a:cubicBezTo>
                    <a:pt x="2267" y="99793"/>
                    <a:pt x="3952" y="98249"/>
                    <a:pt x="5876" y="96462"/>
                  </a:cubicBezTo>
                  <a:cubicBezTo>
                    <a:pt x="7901" y="94571"/>
                    <a:pt x="10237" y="92442"/>
                    <a:pt x="10237" y="88286"/>
                  </a:cubicBezTo>
                  <a:cubicBezTo>
                    <a:pt x="10237" y="84095"/>
                    <a:pt x="7901" y="81965"/>
                    <a:pt x="5876" y="80075"/>
                  </a:cubicBezTo>
                  <a:cubicBezTo>
                    <a:pt x="3952" y="78288"/>
                    <a:pt x="2267" y="76744"/>
                    <a:pt x="2267" y="73548"/>
                  </a:cubicBezTo>
                  <a:cubicBezTo>
                    <a:pt x="2267" y="70387"/>
                    <a:pt x="3952" y="68843"/>
                    <a:pt x="5876" y="67056"/>
                  </a:cubicBezTo>
                  <a:cubicBezTo>
                    <a:pt x="7901" y="65166"/>
                    <a:pt x="10237" y="63036"/>
                    <a:pt x="10237" y="58845"/>
                  </a:cubicBezTo>
                  <a:cubicBezTo>
                    <a:pt x="10237" y="54690"/>
                    <a:pt x="7901" y="52560"/>
                    <a:pt x="5876" y="50669"/>
                  </a:cubicBezTo>
                  <a:cubicBezTo>
                    <a:pt x="3952" y="48883"/>
                    <a:pt x="2267" y="47338"/>
                    <a:pt x="2267" y="44142"/>
                  </a:cubicBezTo>
                  <a:cubicBezTo>
                    <a:pt x="2267" y="40949"/>
                    <a:pt x="3952" y="39401"/>
                    <a:pt x="5876" y="37615"/>
                  </a:cubicBezTo>
                  <a:cubicBezTo>
                    <a:pt x="7901" y="35727"/>
                    <a:pt x="10237" y="33597"/>
                    <a:pt x="10237" y="29439"/>
                  </a:cubicBezTo>
                  <a:cubicBezTo>
                    <a:pt x="10237" y="25248"/>
                    <a:pt x="7901" y="23118"/>
                    <a:pt x="5876" y="21230"/>
                  </a:cubicBezTo>
                  <a:cubicBezTo>
                    <a:pt x="3952" y="19444"/>
                    <a:pt x="2267" y="17897"/>
                    <a:pt x="2267" y="14736"/>
                  </a:cubicBezTo>
                  <a:cubicBezTo>
                    <a:pt x="2267" y="11543"/>
                    <a:pt x="3952" y="9996"/>
                    <a:pt x="5876" y="8209"/>
                  </a:cubicBezTo>
                  <a:cubicBezTo>
                    <a:pt x="7901" y="6321"/>
                    <a:pt x="10237" y="4191"/>
                    <a:pt x="102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474;p33"/>
            <p:cNvSpPr/>
            <p:nvPr/>
          </p:nvSpPr>
          <p:spPr>
            <a:xfrm>
              <a:off x="8381885" y="-90700"/>
              <a:ext cx="97440" cy="1260383"/>
            </a:xfrm>
            <a:custGeom>
              <a:avLst/>
              <a:gdLst/>
              <a:ahLst/>
              <a:cxnLst/>
              <a:rect l="l" t="t" r="r" b="b"/>
              <a:pathLst>
                <a:path w="10238" h="132428" extrusionOk="0">
                  <a:moveTo>
                    <a:pt x="7971" y="0"/>
                  </a:moveTo>
                  <a:cubicBezTo>
                    <a:pt x="7971" y="3194"/>
                    <a:pt x="6289" y="4741"/>
                    <a:pt x="4365" y="6527"/>
                  </a:cubicBezTo>
                  <a:cubicBezTo>
                    <a:pt x="2304" y="8415"/>
                    <a:pt x="1" y="10545"/>
                    <a:pt x="1" y="14736"/>
                  </a:cubicBezTo>
                  <a:cubicBezTo>
                    <a:pt x="1" y="18894"/>
                    <a:pt x="2304" y="21024"/>
                    <a:pt x="4365" y="22912"/>
                  </a:cubicBezTo>
                  <a:cubicBezTo>
                    <a:pt x="6289" y="24699"/>
                    <a:pt x="7971" y="26246"/>
                    <a:pt x="7971" y="29439"/>
                  </a:cubicBezTo>
                  <a:cubicBezTo>
                    <a:pt x="7971" y="32600"/>
                    <a:pt x="6289" y="34147"/>
                    <a:pt x="4365" y="35966"/>
                  </a:cubicBezTo>
                  <a:cubicBezTo>
                    <a:pt x="2304" y="37821"/>
                    <a:pt x="1" y="39951"/>
                    <a:pt x="1" y="44142"/>
                  </a:cubicBezTo>
                  <a:cubicBezTo>
                    <a:pt x="1" y="48300"/>
                    <a:pt x="2304" y="50463"/>
                    <a:pt x="4365" y="52318"/>
                  </a:cubicBezTo>
                  <a:cubicBezTo>
                    <a:pt x="6289" y="54104"/>
                    <a:pt x="7971" y="55651"/>
                    <a:pt x="7971" y="58845"/>
                  </a:cubicBezTo>
                  <a:cubicBezTo>
                    <a:pt x="7971" y="62041"/>
                    <a:pt x="6289" y="63585"/>
                    <a:pt x="4365" y="65372"/>
                  </a:cubicBezTo>
                  <a:cubicBezTo>
                    <a:pt x="2304" y="67263"/>
                    <a:pt x="1" y="69392"/>
                    <a:pt x="1" y="73548"/>
                  </a:cubicBezTo>
                  <a:cubicBezTo>
                    <a:pt x="1" y="77739"/>
                    <a:pt x="2304" y="79869"/>
                    <a:pt x="4365" y="81759"/>
                  </a:cubicBezTo>
                  <a:cubicBezTo>
                    <a:pt x="6289" y="83546"/>
                    <a:pt x="7971" y="85090"/>
                    <a:pt x="7971" y="88286"/>
                  </a:cubicBezTo>
                  <a:cubicBezTo>
                    <a:pt x="7971" y="91447"/>
                    <a:pt x="6289" y="92991"/>
                    <a:pt x="4365" y="94813"/>
                  </a:cubicBezTo>
                  <a:cubicBezTo>
                    <a:pt x="2304" y="96668"/>
                    <a:pt x="1" y="98831"/>
                    <a:pt x="1" y="102989"/>
                  </a:cubicBezTo>
                  <a:cubicBezTo>
                    <a:pt x="1" y="107180"/>
                    <a:pt x="2304" y="109310"/>
                    <a:pt x="4365" y="111198"/>
                  </a:cubicBezTo>
                  <a:cubicBezTo>
                    <a:pt x="6289" y="112984"/>
                    <a:pt x="7971" y="114532"/>
                    <a:pt x="7971" y="117725"/>
                  </a:cubicBezTo>
                  <a:cubicBezTo>
                    <a:pt x="7971" y="120885"/>
                    <a:pt x="6289" y="122433"/>
                    <a:pt x="4365" y="124252"/>
                  </a:cubicBezTo>
                  <a:cubicBezTo>
                    <a:pt x="2304" y="126107"/>
                    <a:pt x="1" y="128273"/>
                    <a:pt x="1" y="132428"/>
                  </a:cubicBezTo>
                  <a:lnTo>
                    <a:pt x="2268" y="132428"/>
                  </a:lnTo>
                  <a:cubicBezTo>
                    <a:pt x="2268" y="129234"/>
                    <a:pt x="3953" y="127687"/>
                    <a:pt x="5909" y="125901"/>
                  </a:cubicBezTo>
                  <a:cubicBezTo>
                    <a:pt x="7938" y="124013"/>
                    <a:pt x="10238" y="121883"/>
                    <a:pt x="10238" y="117725"/>
                  </a:cubicBezTo>
                  <a:cubicBezTo>
                    <a:pt x="10238" y="113534"/>
                    <a:pt x="7938" y="111404"/>
                    <a:pt x="5909" y="109516"/>
                  </a:cubicBezTo>
                  <a:cubicBezTo>
                    <a:pt x="3953" y="107730"/>
                    <a:pt x="2268" y="106183"/>
                    <a:pt x="2268" y="102989"/>
                  </a:cubicBezTo>
                  <a:cubicBezTo>
                    <a:pt x="2268" y="99793"/>
                    <a:pt x="3953" y="98249"/>
                    <a:pt x="5876" y="96462"/>
                  </a:cubicBezTo>
                  <a:cubicBezTo>
                    <a:pt x="7938" y="94571"/>
                    <a:pt x="10238" y="92442"/>
                    <a:pt x="10238" y="88286"/>
                  </a:cubicBezTo>
                  <a:cubicBezTo>
                    <a:pt x="10238" y="84095"/>
                    <a:pt x="7938" y="81965"/>
                    <a:pt x="5876" y="80075"/>
                  </a:cubicBezTo>
                  <a:cubicBezTo>
                    <a:pt x="3953" y="78288"/>
                    <a:pt x="2268" y="76744"/>
                    <a:pt x="2268" y="73548"/>
                  </a:cubicBezTo>
                  <a:cubicBezTo>
                    <a:pt x="2268" y="70387"/>
                    <a:pt x="3953" y="68843"/>
                    <a:pt x="5909" y="67056"/>
                  </a:cubicBezTo>
                  <a:cubicBezTo>
                    <a:pt x="7938" y="65166"/>
                    <a:pt x="10238" y="63036"/>
                    <a:pt x="10238" y="58845"/>
                  </a:cubicBezTo>
                  <a:cubicBezTo>
                    <a:pt x="10238" y="54690"/>
                    <a:pt x="7938" y="52560"/>
                    <a:pt x="5909" y="50669"/>
                  </a:cubicBezTo>
                  <a:cubicBezTo>
                    <a:pt x="3953" y="48883"/>
                    <a:pt x="2268" y="47338"/>
                    <a:pt x="2268" y="44142"/>
                  </a:cubicBezTo>
                  <a:cubicBezTo>
                    <a:pt x="2268" y="40949"/>
                    <a:pt x="3953" y="39401"/>
                    <a:pt x="5909" y="37615"/>
                  </a:cubicBezTo>
                  <a:cubicBezTo>
                    <a:pt x="7938" y="35727"/>
                    <a:pt x="10238" y="33597"/>
                    <a:pt x="10238" y="29439"/>
                  </a:cubicBezTo>
                  <a:cubicBezTo>
                    <a:pt x="10238" y="25248"/>
                    <a:pt x="7938" y="23118"/>
                    <a:pt x="5876" y="21230"/>
                  </a:cubicBezTo>
                  <a:cubicBezTo>
                    <a:pt x="3953" y="19444"/>
                    <a:pt x="2268" y="17897"/>
                    <a:pt x="2268" y="14736"/>
                  </a:cubicBezTo>
                  <a:cubicBezTo>
                    <a:pt x="2268" y="11543"/>
                    <a:pt x="3953" y="9996"/>
                    <a:pt x="5909" y="8209"/>
                  </a:cubicBezTo>
                  <a:cubicBezTo>
                    <a:pt x="7938" y="6321"/>
                    <a:pt x="10238" y="4191"/>
                    <a:pt x="102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475;p33"/>
            <p:cNvSpPr/>
            <p:nvPr/>
          </p:nvSpPr>
          <p:spPr>
            <a:xfrm>
              <a:off x="8254727" y="-90700"/>
              <a:ext cx="97098" cy="1260383"/>
            </a:xfrm>
            <a:custGeom>
              <a:avLst/>
              <a:gdLst/>
              <a:ahLst/>
              <a:cxnLst/>
              <a:rect l="l" t="t" r="r" b="b"/>
              <a:pathLst>
                <a:path w="10202" h="132428" extrusionOk="0">
                  <a:moveTo>
                    <a:pt x="7934" y="0"/>
                  </a:moveTo>
                  <a:cubicBezTo>
                    <a:pt x="7934" y="3194"/>
                    <a:pt x="6252" y="4741"/>
                    <a:pt x="4328" y="6527"/>
                  </a:cubicBezTo>
                  <a:cubicBezTo>
                    <a:pt x="2300" y="8415"/>
                    <a:pt x="0" y="10545"/>
                    <a:pt x="0" y="14736"/>
                  </a:cubicBezTo>
                  <a:cubicBezTo>
                    <a:pt x="0" y="18894"/>
                    <a:pt x="2300" y="21024"/>
                    <a:pt x="4328" y="22912"/>
                  </a:cubicBezTo>
                  <a:cubicBezTo>
                    <a:pt x="6252" y="24699"/>
                    <a:pt x="7934" y="26246"/>
                    <a:pt x="7934" y="29439"/>
                  </a:cubicBezTo>
                  <a:cubicBezTo>
                    <a:pt x="7934" y="32600"/>
                    <a:pt x="6252" y="34147"/>
                    <a:pt x="4328" y="35966"/>
                  </a:cubicBezTo>
                  <a:cubicBezTo>
                    <a:pt x="2300" y="37821"/>
                    <a:pt x="0" y="39951"/>
                    <a:pt x="0" y="44142"/>
                  </a:cubicBezTo>
                  <a:cubicBezTo>
                    <a:pt x="0" y="48300"/>
                    <a:pt x="2300" y="50463"/>
                    <a:pt x="4328" y="52318"/>
                  </a:cubicBezTo>
                  <a:cubicBezTo>
                    <a:pt x="6252" y="54104"/>
                    <a:pt x="7934" y="55651"/>
                    <a:pt x="7934" y="58845"/>
                  </a:cubicBezTo>
                  <a:cubicBezTo>
                    <a:pt x="7934" y="62041"/>
                    <a:pt x="6252" y="63585"/>
                    <a:pt x="4328" y="65372"/>
                  </a:cubicBezTo>
                  <a:cubicBezTo>
                    <a:pt x="2300" y="67263"/>
                    <a:pt x="0" y="69392"/>
                    <a:pt x="0" y="73548"/>
                  </a:cubicBezTo>
                  <a:cubicBezTo>
                    <a:pt x="0" y="77739"/>
                    <a:pt x="2300" y="79869"/>
                    <a:pt x="4328" y="81759"/>
                  </a:cubicBezTo>
                  <a:cubicBezTo>
                    <a:pt x="6252" y="83546"/>
                    <a:pt x="7934" y="85090"/>
                    <a:pt x="7934" y="88286"/>
                  </a:cubicBezTo>
                  <a:cubicBezTo>
                    <a:pt x="7934" y="91447"/>
                    <a:pt x="6252" y="92991"/>
                    <a:pt x="4328" y="94813"/>
                  </a:cubicBezTo>
                  <a:cubicBezTo>
                    <a:pt x="2300" y="96668"/>
                    <a:pt x="0" y="98831"/>
                    <a:pt x="0" y="102989"/>
                  </a:cubicBezTo>
                  <a:cubicBezTo>
                    <a:pt x="0" y="107180"/>
                    <a:pt x="2300" y="109310"/>
                    <a:pt x="4328" y="111198"/>
                  </a:cubicBezTo>
                  <a:cubicBezTo>
                    <a:pt x="6252" y="112984"/>
                    <a:pt x="7934" y="114532"/>
                    <a:pt x="7934" y="117725"/>
                  </a:cubicBezTo>
                  <a:cubicBezTo>
                    <a:pt x="7934" y="120885"/>
                    <a:pt x="6252" y="122433"/>
                    <a:pt x="4328" y="124252"/>
                  </a:cubicBezTo>
                  <a:cubicBezTo>
                    <a:pt x="2300" y="126107"/>
                    <a:pt x="0" y="128273"/>
                    <a:pt x="0" y="132428"/>
                  </a:cubicBezTo>
                  <a:lnTo>
                    <a:pt x="2267" y="132428"/>
                  </a:lnTo>
                  <a:cubicBezTo>
                    <a:pt x="2267" y="129234"/>
                    <a:pt x="3916" y="127687"/>
                    <a:pt x="5873" y="125901"/>
                  </a:cubicBezTo>
                  <a:cubicBezTo>
                    <a:pt x="7901" y="124013"/>
                    <a:pt x="10201" y="121883"/>
                    <a:pt x="10201" y="117725"/>
                  </a:cubicBezTo>
                  <a:cubicBezTo>
                    <a:pt x="10201" y="113534"/>
                    <a:pt x="7901" y="111404"/>
                    <a:pt x="5873" y="109516"/>
                  </a:cubicBezTo>
                  <a:cubicBezTo>
                    <a:pt x="3916" y="107730"/>
                    <a:pt x="2267" y="106183"/>
                    <a:pt x="2267" y="102989"/>
                  </a:cubicBezTo>
                  <a:cubicBezTo>
                    <a:pt x="2267" y="99793"/>
                    <a:pt x="3916" y="98249"/>
                    <a:pt x="5873" y="96462"/>
                  </a:cubicBezTo>
                  <a:cubicBezTo>
                    <a:pt x="7901" y="94571"/>
                    <a:pt x="10201" y="92442"/>
                    <a:pt x="10201" y="88286"/>
                  </a:cubicBezTo>
                  <a:cubicBezTo>
                    <a:pt x="10201" y="84095"/>
                    <a:pt x="7901" y="81965"/>
                    <a:pt x="5873" y="80075"/>
                  </a:cubicBezTo>
                  <a:cubicBezTo>
                    <a:pt x="3916" y="78288"/>
                    <a:pt x="2267" y="76744"/>
                    <a:pt x="2267" y="73548"/>
                  </a:cubicBezTo>
                  <a:cubicBezTo>
                    <a:pt x="2267" y="70387"/>
                    <a:pt x="3916" y="68843"/>
                    <a:pt x="5873" y="67056"/>
                  </a:cubicBezTo>
                  <a:cubicBezTo>
                    <a:pt x="7901" y="65166"/>
                    <a:pt x="10201" y="63036"/>
                    <a:pt x="10201" y="58845"/>
                  </a:cubicBezTo>
                  <a:cubicBezTo>
                    <a:pt x="10201" y="54690"/>
                    <a:pt x="7901" y="52560"/>
                    <a:pt x="5873" y="50669"/>
                  </a:cubicBezTo>
                  <a:cubicBezTo>
                    <a:pt x="3916" y="48883"/>
                    <a:pt x="2267" y="47338"/>
                    <a:pt x="2267" y="44142"/>
                  </a:cubicBezTo>
                  <a:cubicBezTo>
                    <a:pt x="2267" y="40949"/>
                    <a:pt x="3916" y="39401"/>
                    <a:pt x="5873" y="37615"/>
                  </a:cubicBezTo>
                  <a:cubicBezTo>
                    <a:pt x="7901" y="35727"/>
                    <a:pt x="10201" y="33597"/>
                    <a:pt x="10201" y="29439"/>
                  </a:cubicBezTo>
                  <a:cubicBezTo>
                    <a:pt x="10201" y="25248"/>
                    <a:pt x="7901" y="23118"/>
                    <a:pt x="5873" y="21230"/>
                  </a:cubicBezTo>
                  <a:cubicBezTo>
                    <a:pt x="3916" y="19444"/>
                    <a:pt x="2267" y="17897"/>
                    <a:pt x="2267" y="14736"/>
                  </a:cubicBezTo>
                  <a:cubicBezTo>
                    <a:pt x="2267" y="11543"/>
                    <a:pt x="3916" y="9996"/>
                    <a:pt x="5873" y="8209"/>
                  </a:cubicBezTo>
                  <a:cubicBezTo>
                    <a:pt x="7901" y="6321"/>
                    <a:pt x="10201" y="4191"/>
                    <a:pt x="102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476" name="Google Shape;476;p33"/>
          <p:cNvPicPr preferRelativeResize="0"/>
          <p:nvPr/>
        </p:nvPicPr>
        <p:blipFill rotWithShape="1">
          <a:blip r:embed="rId4">
            <a:alphaModFix/>
          </a:blip>
          <a:srcRect l="7385" t="28457" r="8019" b="34736"/>
          <a:stretch/>
        </p:blipFill>
        <p:spPr>
          <a:xfrm>
            <a:off x="4047175" y="2686475"/>
            <a:ext cx="1233500" cy="195749"/>
          </a:xfrm>
          <a:prstGeom prst="rect">
            <a:avLst/>
          </a:prstGeom>
          <a:noFill/>
          <a:ln>
            <a:noFill/>
          </a:ln>
        </p:spPr>
      </p:pic>
      <p:grpSp>
        <p:nvGrpSpPr>
          <p:cNvPr id="477" name="Google Shape;477;p33"/>
          <p:cNvGrpSpPr/>
          <p:nvPr/>
        </p:nvGrpSpPr>
        <p:grpSpPr>
          <a:xfrm rot="5400000">
            <a:off x="3542000" y="4509373"/>
            <a:ext cx="436989" cy="189261"/>
            <a:chOff x="713225" y="4487573"/>
            <a:chExt cx="436989" cy="189261"/>
          </a:xfrm>
        </p:grpSpPr>
        <p:sp>
          <p:nvSpPr>
            <p:cNvPr id="478" name="Google Shape;478;p33"/>
            <p:cNvSpPr/>
            <p:nvPr/>
          </p:nvSpPr>
          <p:spPr>
            <a:xfrm>
              <a:off x="713225" y="4487573"/>
              <a:ext cx="189193" cy="189261"/>
            </a:xfrm>
            <a:custGeom>
              <a:avLst/>
              <a:gdLst/>
              <a:ahLst/>
              <a:cxnLst/>
              <a:rect l="l" t="t" r="r" b="b"/>
              <a:pathLst>
                <a:path w="32121" h="32119" extrusionOk="0">
                  <a:moveTo>
                    <a:pt x="5326" y="0"/>
                  </a:moveTo>
                  <a:lnTo>
                    <a:pt x="0" y="5323"/>
                  </a:lnTo>
                  <a:lnTo>
                    <a:pt x="10718" y="16041"/>
                  </a:lnTo>
                  <a:lnTo>
                    <a:pt x="0" y="26795"/>
                  </a:lnTo>
                  <a:lnTo>
                    <a:pt x="5326" y="32118"/>
                  </a:lnTo>
                  <a:lnTo>
                    <a:pt x="16044" y="21400"/>
                  </a:lnTo>
                  <a:lnTo>
                    <a:pt x="26762" y="32118"/>
                  </a:lnTo>
                  <a:lnTo>
                    <a:pt x="32121" y="26795"/>
                  </a:lnTo>
                  <a:lnTo>
                    <a:pt x="21403" y="16041"/>
                  </a:lnTo>
                  <a:lnTo>
                    <a:pt x="32121" y="5323"/>
                  </a:lnTo>
                  <a:lnTo>
                    <a:pt x="26762" y="0"/>
                  </a:lnTo>
                  <a:lnTo>
                    <a:pt x="16044" y="10718"/>
                  </a:lnTo>
                  <a:lnTo>
                    <a:pt x="532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479;p33"/>
            <p:cNvSpPr/>
            <p:nvPr/>
          </p:nvSpPr>
          <p:spPr>
            <a:xfrm>
              <a:off x="961021" y="4487573"/>
              <a:ext cx="189193" cy="189261"/>
            </a:xfrm>
            <a:custGeom>
              <a:avLst/>
              <a:gdLst/>
              <a:ahLst/>
              <a:cxnLst/>
              <a:rect l="l" t="t" r="r" b="b"/>
              <a:pathLst>
                <a:path w="32121" h="32119" extrusionOk="0">
                  <a:moveTo>
                    <a:pt x="5326" y="0"/>
                  </a:moveTo>
                  <a:lnTo>
                    <a:pt x="0" y="5323"/>
                  </a:lnTo>
                  <a:lnTo>
                    <a:pt x="10718" y="16041"/>
                  </a:lnTo>
                  <a:lnTo>
                    <a:pt x="0" y="26795"/>
                  </a:lnTo>
                  <a:lnTo>
                    <a:pt x="5326" y="32118"/>
                  </a:lnTo>
                  <a:lnTo>
                    <a:pt x="16044" y="21400"/>
                  </a:lnTo>
                  <a:lnTo>
                    <a:pt x="26762" y="32118"/>
                  </a:lnTo>
                  <a:lnTo>
                    <a:pt x="32121" y="26795"/>
                  </a:lnTo>
                  <a:lnTo>
                    <a:pt x="21403" y="16041"/>
                  </a:lnTo>
                  <a:lnTo>
                    <a:pt x="32121" y="5323"/>
                  </a:lnTo>
                  <a:lnTo>
                    <a:pt x="26762" y="0"/>
                  </a:lnTo>
                  <a:lnTo>
                    <a:pt x="16044" y="10718"/>
                  </a:lnTo>
                  <a:lnTo>
                    <a:pt x="532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3470800544"/>
      </p:ext>
    </p:extLst>
  </p:cSld>
  <p:clrMapOvr>
    <a:masterClrMapping/>
  </p:clrMapOvr>
  <p:transition>
    <p:fad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1">
            <a:extLst>
              <a:ext uri="{FF2B5EF4-FFF2-40B4-BE49-F238E27FC236}">
                <a16:creationId xmlns:a16="http://schemas.microsoft.com/office/drawing/2014/main" id="{04AABE8B-BD47-3B5A-4542-C3D5B227CD2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t="15039" b="15677"/>
          <a:stretch>
            <a:fillRect/>
          </a:stretch>
        </p:blipFill>
        <p:spPr bwMode="auto">
          <a:xfrm>
            <a:off x="1871640" y="2574357"/>
            <a:ext cx="5400720" cy="209463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 name="Title 5">
            <a:extLst>
              <a:ext uri="{FF2B5EF4-FFF2-40B4-BE49-F238E27FC236}">
                <a16:creationId xmlns:a16="http://schemas.microsoft.com/office/drawing/2014/main" id="{88666F47-C0D8-6850-87C8-40E29F8C1604}"/>
              </a:ext>
            </a:extLst>
          </p:cNvPr>
          <p:cNvSpPr>
            <a:spLocks noGrp="1"/>
          </p:cNvSpPr>
          <p:nvPr>
            <p:ph type="title"/>
          </p:nvPr>
        </p:nvSpPr>
        <p:spPr>
          <a:xfrm>
            <a:off x="533400" y="539566"/>
            <a:ext cx="2667000" cy="762000"/>
          </a:xfrm>
        </p:spPr>
        <p:txBody>
          <a:bodyPr/>
          <a:lstStyle/>
          <a:p>
            <a:r>
              <a:rPr lang="en-US" sz="2800"/>
              <a:t>RESTFUL API</a:t>
            </a:r>
          </a:p>
        </p:txBody>
      </p:sp>
      <p:sp>
        <p:nvSpPr>
          <p:cNvPr id="2" name="TextBox 1">
            <a:extLst>
              <a:ext uri="{FF2B5EF4-FFF2-40B4-BE49-F238E27FC236}">
                <a16:creationId xmlns:a16="http://schemas.microsoft.com/office/drawing/2014/main" id="{4CC1B939-517D-E511-169D-CC708F2D3827}"/>
              </a:ext>
            </a:extLst>
          </p:cNvPr>
          <p:cNvSpPr txBox="1"/>
          <p:nvPr/>
        </p:nvSpPr>
        <p:spPr>
          <a:xfrm>
            <a:off x="533400" y="1149166"/>
            <a:ext cx="8077200" cy="1323439"/>
          </a:xfrm>
          <a:prstGeom prst="rect">
            <a:avLst/>
          </a:prstGeom>
          <a:noFill/>
        </p:spPr>
        <p:txBody>
          <a:bodyPr wrap="square" rtlCol="0">
            <a:spAutoFit/>
          </a:bodyPr>
          <a:lstStyle/>
          <a:p>
            <a:pPr algn="just"/>
            <a:r>
              <a:rPr lang="vi-VN" sz="1600">
                <a:effectLst/>
                <a:latin typeface="#9Slide03 Ralewayv4020 Medium" panose="00000600000000000000" pitchFamily="2" charset="0"/>
                <a:ea typeface="Times New Roman" panose="02020603050405020304" pitchFamily="18" charset="0"/>
              </a:rPr>
              <a:t>RESTful API (Representational State Transfer API) là một kiến trúc thiết kế cho việc xây dựng các dịch vụ web linh hoạt, đơn giản và dễ dàng tích hợp. Được đặt ra bởi Roy Fielding trong luận văn tiến sĩ của mình vào năm 2000, RESTful API dựa trên các nguyên tắc cơ bản của REST, một mô hình truyền thông không trạng thái và có khả năng mở rộng.</a:t>
            </a:r>
          </a:p>
        </p:txBody>
      </p:sp>
    </p:spTree>
    <p:extLst>
      <p:ext uri="{BB962C8B-B14F-4D97-AF65-F5344CB8AC3E}">
        <p14:creationId xmlns:p14="http://schemas.microsoft.com/office/powerpoint/2010/main" val="713238607"/>
      </p:ext>
    </p:extLst>
  </p:cSld>
  <p:clrMapOvr>
    <a:masterClrMapping/>
  </p:clrMapOvr>
  <p:transition>
    <p:fad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5">
            <a:extLst>
              <a:ext uri="{FF2B5EF4-FFF2-40B4-BE49-F238E27FC236}">
                <a16:creationId xmlns:a16="http://schemas.microsoft.com/office/drawing/2014/main" id="{88666F47-C0D8-6850-87C8-40E29F8C1604}"/>
              </a:ext>
            </a:extLst>
          </p:cNvPr>
          <p:cNvSpPr>
            <a:spLocks noGrp="1"/>
          </p:cNvSpPr>
          <p:nvPr>
            <p:ph type="title"/>
          </p:nvPr>
        </p:nvSpPr>
        <p:spPr>
          <a:xfrm>
            <a:off x="533400" y="1581150"/>
            <a:ext cx="2667000" cy="762000"/>
          </a:xfrm>
        </p:spPr>
        <p:txBody>
          <a:bodyPr/>
          <a:lstStyle/>
          <a:p>
            <a:r>
              <a:rPr lang="en-US" sz="2800"/>
              <a:t>AUTH</a:t>
            </a:r>
          </a:p>
        </p:txBody>
      </p:sp>
      <p:sp>
        <p:nvSpPr>
          <p:cNvPr id="6" name="TextBox 5">
            <a:extLst>
              <a:ext uri="{FF2B5EF4-FFF2-40B4-BE49-F238E27FC236}">
                <a16:creationId xmlns:a16="http://schemas.microsoft.com/office/drawing/2014/main" id="{57EABA38-E789-17CC-91A2-BA94F8D45C2F}"/>
              </a:ext>
            </a:extLst>
          </p:cNvPr>
          <p:cNvSpPr txBox="1"/>
          <p:nvPr/>
        </p:nvSpPr>
        <p:spPr>
          <a:xfrm>
            <a:off x="533400" y="2235777"/>
            <a:ext cx="4038600" cy="2062103"/>
          </a:xfrm>
          <a:prstGeom prst="rect">
            <a:avLst/>
          </a:prstGeom>
          <a:noFill/>
        </p:spPr>
        <p:txBody>
          <a:bodyPr wrap="square" rtlCol="0">
            <a:spAutoFit/>
          </a:bodyPr>
          <a:lstStyle/>
          <a:p>
            <a:pPr algn="just"/>
            <a:r>
              <a:rPr lang="vi-VN" sz="1600">
                <a:effectLst/>
                <a:latin typeface="#9Slide03 Ralewayv4020 Medium" panose="00000600000000000000" pitchFamily="2" charset="0"/>
                <a:ea typeface="Times New Roman" panose="02020603050405020304" pitchFamily="18" charset="0"/>
              </a:rPr>
              <a:t>Xác thực người dùng là quá trình xác định xem một người dùng có quyền truy cập vào một hệ thống, ứng dụng hoặc dịch vụ cụ thể không. Đây là một phần quan trọng trong bảo mật thông tin và đảm bảo rằng chỉ những người dùng được ủy quyền mới có thể truy cập vào các tài nguyên hay chức năng nhất định.</a:t>
            </a:r>
          </a:p>
        </p:txBody>
      </p:sp>
      <p:pic>
        <p:nvPicPr>
          <p:cNvPr id="3074" name="Picture 2" descr="User Authentication: Understanding the Basics &amp; Top Tips">
            <a:extLst>
              <a:ext uri="{FF2B5EF4-FFF2-40B4-BE49-F238E27FC236}">
                <a16:creationId xmlns:a16="http://schemas.microsoft.com/office/drawing/2014/main" id="{AA46D3FD-78F8-AE5B-AB3C-D1B0E37BD927}"/>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18947" r="24108"/>
          <a:stretch/>
        </p:blipFill>
        <p:spPr bwMode="auto">
          <a:xfrm>
            <a:off x="4953000" y="1123950"/>
            <a:ext cx="3580726" cy="314405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653262936"/>
      </p:ext>
    </p:extLst>
  </p:cSld>
  <p:clrMapOvr>
    <a:masterClrMapping/>
  </p:clrMapOvr>
  <p:transition>
    <p:fade/>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5">
            <a:extLst>
              <a:ext uri="{FF2B5EF4-FFF2-40B4-BE49-F238E27FC236}">
                <a16:creationId xmlns:a16="http://schemas.microsoft.com/office/drawing/2014/main" id="{88666F47-C0D8-6850-87C8-40E29F8C1604}"/>
              </a:ext>
            </a:extLst>
          </p:cNvPr>
          <p:cNvSpPr>
            <a:spLocks noGrp="1"/>
          </p:cNvSpPr>
          <p:nvPr>
            <p:ph type="title"/>
          </p:nvPr>
        </p:nvSpPr>
        <p:spPr>
          <a:xfrm>
            <a:off x="533400" y="590550"/>
            <a:ext cx="2667000" cy="762000"/>
          </a:xfrm>
        </p:spPr>
        <p:txBody>
          <a:bodyPr/>
          <a:lstStyle/>
          <a:p>
            <a:r>
              <a:rPr lang="en-US" sz="2800"/>
              <a:t>NODEJS</a:t>
            </a:r>
          </a:p>
        </p:txBody>
      </p:sp>
      <p:sp>
        <p:nvSpPr>
          <p:cNvPr id="3" name="TextBox 2">
            <a:extLst>
              <a:ext uri="{FF2B5EF4-FFF2-40B4-BE49-F238E27FC236}">
                <a16:creationId xmlns:a16="http://schemas.microsoft.com/office/drawing/2014/main" id="{7C24C903-F7B2-CB68-9C83-B29F31D66089}"/>
              </a:ext>
            </a:extLst>
          </p:cNvPr>
          <p:cNvSpPr txBox="1"/>
          <p:nvPr/>
        </p:nvSpPr>
        <p:spPr>
          <a:xfrm>
            <a:off x="533400" y="1265188"/>
            <a:ext cx="5105400" cy="1569660"/>
          </a:xfrm>
          <a:prstGeom prst="rect">
            <a:avLst/>
          </a:prstGeom>
          <a:noFill/>
        </p:spPr>
        <p:txBody>
          <a:bodyPr wrap="square" rtlCol="0">
            <a:spAutoFit/>
          </a:bodyPr>
          <a:lstStyle/>
          <a:p>
            <a:pPr algn="just"/>
            <a:r>
              <a:rPr lang="vi-VN" sz="1600">
                <a:effectLst/>
                <a:latin typeface="#9Slide03 Ralewayv4020 Medium" panose="00000600000000000000" pitchFamily="2" charset="0"/>
                <a:ea typeface="Times New Roman" panose="02020603050405020304" pitchFamily="18" charset="0"/>
              </a:rPr>
              <a:t>Node.js là một môi trường thực thi mã nguồn mở xây dựng trên JavaScript engine của Chrome, giúp chạy mã JavaScript trên máy chủ. Với kiến trúc không đồng bộ và sự kiện lớn, Node.js tối ưu hóa việc xử lý đa nhiệm và làm cho các ứng dụng real-time trở nên dễ dàng.</a:t>
            </a:r>
          </a:p>
        </p:txBody>
      </p:sp>
      <p:pic>
        <p:nvPicPr>
          <p:cNvPr id="3074" name="Picture 2">
            <a:extLst>
              <a:ext uri="{FF2B5EF4-FFF2-40B4-BE49-F238E27FC236}">
                <a16:creationId xmlns:a16="http://schemas.microsoft.com/office/drawing/2014/main" id="{5A2CDED3-B32E-F146-90E6-000A253F75E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019800" y="1807184"/>
            <a:ext cx="2499942" cy="1529132"/>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652BDDE6-4BF2-0F5D-BBC6-194548AD7F1F}"/>
              </a:ext>
            </a:extLst>
          </p:cNvPr>
          <p:cNvSpPr txBox="1"/>
          <p:nvPr/>
        </p:nvSpPr>
        <p:spPr>
          <a:xfrm>
            <a:off x="533400" y="2876550"/>
            <a:ext cx="5105400" cy="1569660"/>
          </a:xfrm>
          <a:prstGeom prst="rect">
            <a:avLst/>
          </a:prstGeom>
          <a:noFill/>
        </p:spPr>
        <p:txBody>
          <a:bodyPr wrap="square" rtlCol="0">
            <a:spAutoFit/>
          </a:bodyPr>
          <a:lstStyle/>
          <a:p>
            <a:pPr algn="just"/>
            <a:r>
              <a:rPr lang="vi-VN" sz="1600">
                <a:effectLst/>
                <a:latin typeface="#9Slide03 Ralewayv4020 Medium" panose="00000600000000000000" pitchFamily="2" charset="0"/>
                <a:ea typeface="Times New Roman" panose="02020603050405020304" pitchFamily="18" charset="0"/>
              </a:rPr>
              <a:t>Node.js không chỉ hỗ trợ nhiều nền tảng mà còn giúp đơn giản hóa quy trình phát triển và triển khai ứng dụng. Sự xuất hiện của các framework nổi tiếng như Express.js và công nghệ như Socket.io cung cấp những công cụ mạnh mẽ để phát triển ứng dụng web và real-time.</a:t>
            </a:r>
          </a:p>
        </p:txBody>
      </p:sp>
    </p:spTree>
    <p:extLst>
      <p:ext uri="{BB962C8B-B14F-4D97-AF65-F5344CB8AC3E}">
        <p14:creationId xmlns:p14="http://schemas.microsoft.com/office/powerpoint/2010/main" val="818971885"/>
      </p:ext>
    </p:extLst>
  </p:cSld>
  <p:clrMapOvr>
    <a:masterClrMapping/>
  </p:clrMapOvr>
  <p:transition>
    <p:fade/>
  </p:transition>
</p:sld>
</file>

<file path=ppt/theme/theme1.xml><?xml version="1.0" encoding="utf-8"?>
<a:theme xmlns:a="http://schemas.openxmlformats.org/drawingml/2006/main" name=" Website Migration Project Proposal by Slidesgo">
  <a:themeElements>
    <a:clrScheme name="Simple Light">
      <a:dk1>
        <a:srgbClr val="4834D4"/>
      </a:dk1>
      <a:lt1>
        <a:srgbClr val="EAF2FA"/>
      </a:lt1>
      <a:dk2>
        <a:srgbClr val="EA4EE3"/>
      </a:dk2>
      <a:lt2>
        <a:srgbClr val="FFE8F5"/>
      </a:lt2>
      <a:accent1>
        <a:srgbClr val="F9CA24"/>
      </a:accent1>
      <a:accent2>
        <a:srgbClr val="FFFFFF"/>
      </a:accent2>
      <a:accent3>
        <a:srgbClr val="FFFFFF"/>
      </a:accent3>
      <a:accent4>
        <a:srgbClr val="FFFFFF"/>
      </a:accent4>
      <a:accent5>
        <a:srgbClr val="FFFFFF"/>
      </a:accent5>
      <a:accent6>
        <a:srgbClr val="FFFFFF"/>
      </a:accent6>
      <a:hlink>
        <a:srgbClr val="4834D4"/>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9Slide.vn</Template>
  <TotalTime>207</TotalTime>
  <Words>1302</Words>
  <Application>Microsoft Office PowerPoint</Application>
  <PresentationFormat>On-screen Show (16:9)</PresentationFormat>
  <Paragraphs>110</Paragraphs>
  <Slides>29</Slides>
  <Notes>21</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29</vt:i4>
      </vt:variant>
    </vt:vector>
  </HeadingPairs>
  <TitlesOfParts>
    <vt:vector size="39" baseType="lpstr">
      <vt:lpstr>#9Slide01 Tieu de ngan</vt:lpstr>
      <vt:lpstr>Anaheim</vt:lpstr>
      <vt:lpstr>Barlow</vt:lpstr>
      <vt:lpstr>#9Slide03 Ralewayv4020 Black</vt:lpstr>
      <vt:lpstr>Arial</vt:lpstr>
      <vt:lpstr>#9Slide03 Montserrat Bold</vt:lpstr>
      <vt:lpstr>Space Grotesk</vt:lpstr>
      <vt:lpstr>Barlow Medium</vt:lpstr>
      <vt:lpstr>#9Slide03 Ralewayv4020 Medium</vt:lpstr>
      <vt:lpstr> Website Migration Project Proposal by Slidesgo</vt:lpstr>
      <vt:lpstr>NGHIÊN CỨU NODEJS VÀ XÂY DỰNG TRANG WEB TRÌNH CHIẾU LỜI BÀI HÁT</vt:lpstr>
      <vt:lpstr>TỔNG QUAN</vt:lpstr>
      <vt:lpstr>LÝ DO CHỌN ĐỀ TÀI</vt:lpstr>
      <vt:lpstr>Lý do chọn đề tài</vt:lpstr>
      <vt:lpstr>Mục đích nghiên cứu</vt:lpstr>
      <vt:lpstr>NGHIÊN CỨU LÝ THUYẾT</vt:lpstr>
      <vt:lpstr>RESTFUL API</vt:lpstr>
      <vt:lpstr>AUTH</vt:lpstr>
      <vt:lpstr>NODEJS</vt:lpstr>
      <vt:lpstr>MONGODB</vt:lpstr>
      <vt:lpstr>REACTJS</vt:lpstr>
      <vt:lpstr>XÂY DỰNG DATABASE</vt:lpstr>
      <vt:lpstr>MÔ TẢ BÀI TOÁN</vt:lpstr>
      <vt:lpstr>CÁC CHỨC NĂNG CHÍNH</vt:lpstr>
      <vt:lpstr>MÔ HÌNH USE-CASE</vt:lpstr>
      <vt:lpstr>MÔ HÌNH CƠ SỞ DỮ LIỆU</vt:lpstr>
      <vt:lpstr>KIẾN TRÚC HỆ THỐNG</vt:lpstr>
      <vt:lpstr>XÂY DỰNG BACK-END API</vt:lpstr>
      <vt:lpstr>TỔ CHỨC THƯ MỤC</vt:lpstr>
      <vt:lpstr>Test API đăng nhập với Postman</vt:lpstr>
      <vt:lpstr>Test API lấy thông tin user hiện tại với Postman</vt:lpstr>
      <vt:lpstr>Test API lấy thông tin user hiện tại với Postman</vt:lpstr>
      <vt:lpstr>XÂY DỰNG FRONT-END</vt:lpstr>
      <vt:lpstr>GIAO TIẾP FE VÀ BE QUA API</vt:lpstr>
      <vt:lpstr>GIAO DIỆN TRANG CHỦ</vt:lpstr>
      <vt:lpstr>GIAO DIỆN QUẢN TRỊ NGƯỜI DÙNG</vt:lpstr>
      <vt:lpstr>KẾT LUẬN &amp; HƯỚNG PHÁT TRIỂN</vt:lpstr>
      <vt:lpstr>Kết luận &amp; Hướng phát triển</vt:lpstr>
      <vt:lpstr>THANKS</vt:lpstr>
    </vt:vector>
  </TitlesOfParts>
  <Manager>9Slide.vn</Manager>
  <Company>9Slide.vn</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9Slide.vn</dc:title>
  <dc:subject>9Slide.vn</dc:subject>
  <dc:creator>LN</dc:creator>
  <dc:description>9Slide.vn</dc:description>
  <cp:lastModifiedBy>Cao Ka Ka</cp:lastModifiedBy>
  <cp:revision>25</cp:revision>
  <dcterms:modified xsi:type="dcterms:W3CDTF">2024-01-18T16:05:30Z</dcterms:modified>
  <cp:category>9Slide.vn</cp:category>
</cp:coreProperties>
</file>